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95" r:id="rId3"/>
    <p:sldId id="257" r:id="rId4"/>
    <p:sldId id="266" r:id="rId5"/>
    <p:sldId id="259" r:id="rId6"/>
    <p:sldId id="262" r:id="rId7"/>
    <p:sldId id="263" r:id="rId8"/>
    <p:sldId id="265" r:id="rId9"/>
    <p:sldId id="267" r:id="rId10"/>
    <p:sldId id="284" r:id="rId11"/>
    <p:sldId id="285" r:id="rId12"/>
    <p:sldId id="286" r:id="rId13"/>
    <p:sldId id="279" r:id="rId14"/>
    <p:sldId id="289" r:id="rId15"/>
    <p:sldId id="290" r:id="rId16"/>
    <p:sldId id="291" r:id="rId17"/>
    <p:sldId id="268" r:id="rId18"/>
    <p:sldId id="271" r:id="rId19"/>
    <p:sldId id="272" r:id="rId20"/>
    <p:sldId id="275" r:id="rId21"/>
    <p:sldId id="313" r:id="rId22"/>
    <p:sldId id="276" r:id="rId23"/>
    <p:sldId id="281" r:id="rId24"/>
    <p:sldId id="278" r:id="rId25"/>
    <p:sldId id="282" r:id="rId26"/>
    <p:sldId id="292" r:id="rId27"/>
    <p:sldId id="293" r:id="rId28"/>
    <p:sldId id="294" r:id="rId29"/>
    <p:sldId id="283" r:id="rId30"/>
    <p:sldId id="297" r:id="rId31"/>
    <p:sldId id="310" r:id="rId32"/>
    <p:sldId id="311" r:id="rId33"/>
    <p:sldId id="314" r:id="rId34"/>
    <p:sldId id="315" r:id="rId35"/>
    <p:sldId id="299" r:id="rId36"/>
    <p:sldId id="300" r:id="rId37"/>
    <p:sldId id="304" r:id="rId38"/>
    <p:sldId id="305" r:id="rId39"/>
    <p:sldId id="306" r:id="rId40"/>
    <p:sldId id="296" r:id="rId41"/>
    <p:sldId id="307" r:id="rId42"/>
    <p:sldId id="298" r:id="rId43"/>
    <p:sldId id="308" r:id="rId44"/>
    <p:sldId id="309" r:id="rId45"/>
    <p:sldId id="316" r:id="rId46"/>
    <p:sldId id="317" r:id="rId47"/>
    <p:sldId id="302" r:id="rId48"/>
    <p:sldId id="303" r:id="rId49"/>
    <p:sldId id="318" r:id="rId50"/>
    <p:sldId id="319" r:id="rId51"/>
    <p:sldId id="32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6DBFA3-CFCA-46FA-98D0-12C2B8014487}" v="741" dt="2023-06-11T18:10:31.933"/>
  </p1510:revLst>
</p1510:revInfo>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1392" y="5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den Lee" userId="e6f9c8d5376da9b3" providerId="LiveId" clId="{F86DBFA3-CFCA-46FA-98D0-12C2B8014487}"/>
    <pc:docChg chg="undo custSel addSld delSld modSld sldOrd">
      <pc:chgData name="Caden Lee" userId="e6f9c8d5376da9b3" providerId="LiveId" clId="{F86DBFA3-CFCA-46FA-98D0-12C2B8014487}" dt="2023-06-11T18:10:58.706" v="5206" actId="20577"/>
      <pc:docMkLst>
        <pc:docMk/>
      </pc:docMkLst>
      <pc:sldChg chg="modSp mod">
        <pc:chgData name="Caden Lee" userId="e6f9c8d5376da9b3" providerId="LiveId" clId="{F86DBFA3-CFCA-46FA-98D0-12C2B8014487}" dt="2023-06-11T16:18:54.348" v="2627" actId="403"/>
        <pc:sldMkLst>
          <pc:docMk/>
          <pc:sldMk cId="2466560778" sldId="257"/>
        </pc:sldMkLst>
        <pc:spChg chg="mod">
          <ac:chgData name="Caden Lee" userId="e6f9c8d5376da9b3" providerId="LiveId" clId="{F86DBFA3-CFCA-46FA-98D0-12C2B8014487}" dt="2023-06-11T16:18:54.348" v="2627" actId="403"/>
          <ac:spMkLst>
            <pc:docMk/>
            <pc:sldMk cId="2466560778" sldId="257"/>
            <ac:spMk id="6" creationId="{B49A31E6-3E2C-779C-C494-B24E972409BE}"/>
          </ac:spMkLst>
        </pc:spChg>
      </pc:sldChg>
      <pc:sldChg chg="modSp mod">
        <pc:chgData name="Caden Lee" userId="e6f9c8d5376da9b3" providerId="LiveId" clId="{F86DBFA3-CFCA-46FA-98D0-12C2B8014487}" dt="2023-06-11T16:56:40.664" v="3151" actId="20577"/>
        <pc:sldMkLst>
          <pc:docMk/>
          <pc:sldMk cId="0" sldId="276"/>
        </pc:sldMkLst>
        <pc:spChg chg="mod">
          <ac:chgData name="Caden Lee" userId="e6f9c8d5376da9b3" providerId="LiveId" clId="{F86DBFA3-CFCA-46FA-98D0-12C2B8014487}" dt="2023-06-11T16:56:40.664" v="3151" actId="20577"/>
          <ac:spMkLst>
            <pc:docMk/>
            <pc:sldMk cId="0" sldId="276"/>
            <ac:spMk id="218" creationId="{00000000-0000-0000-0000-000000000000}"/>
          </ac:spMkLst>
        </pc:spChg>
      </pc:sldChg>
      <pc:sldChg chg="modSp mod">
        <pc:chgData name="Caden Lee" userId="e6f9c8d5376da9b3" providerId="LiveId" clId="{F86DBFA3-CFCA-46FA-98D0-12C2B8014487}" dt="2023-06-11T14:38:16.479" v="32" actId="20577"/>
        <pc:sldMkLst>
          <pc:docMk/>
          <pc:sldMk cId="0" sldId="278"/>
        </pc:sldMkLst>
        <pc:spChg chg="mod">
          <ac:chgData name="Caden Lee" userId="e6f9c8d5376da9b3" providerId="LiveId" clId="{F86DBFA3-CFCA-46FA-98D0-12C2B8014487}" dt="2023-06-11T14:38:16.479" v="32" actId="20577"/>
          <ac:spMkLst>
            <pc:docMk/>
            <pc:sldMk cId="0" sldId="278"/>
            <ac:spMk id="231" creationId="{00000000-0000-0000-0000-000000000000}"/>
          </ac:spMkLst>
        </pc:spChg>
      </pc:sldChg>
      <pc:sldChg chg="addSp delSp modSp mod ord">
        <pc:chgData name="Caden Lee" userId="e6f9c8d5376da9b3" providerId="LiveId" clId="{F86DBFA3-CFCA-46FA-98D0-12C2B8014487}" dt="2023-06-11T15:56:59.198" v="1721" actId="20577"/>
        <pc:sldMkLst>
          <pc:docMk/>
          <pc:sldMk cId="2143084134" sldId="279"/>
        </pc:sldMkLst>
        <pc:spChg chg="mod">
          <ac:chgData name="Caden Lee" userId="e6f9c8d5376da9b3" providerId="LiveId" clId="{F86DBFA3-CFCA-46FA-98D0-12C2B8014487}" dt="2023-06-11T15:55:30.068" v="1646" actId="20577"/>
          <ac:spMkLst>
            <pc:docMk/>
            <pc:sldMk cId="2143084134" sldId="279"/>
            <ac:spMk id="2" creationId="{F2D3F4AA-9457-DD48-EB10-D2BF1F380366}"/>
          </ac:spMkLst>
        </pc:spChg>
        <pc:spChg chg="del mod">
          <ac:chgData name="Caden Lee" userId="e6f9c8d5376da9b3" providerId="LiveId" clId="{F86DBFA3-CFCA-46FA-98D0-12C2B8014487}" dt="2023-06-11T15:38:47.397" v="1400" actId="478"/>
          <ac:spMkLst>
            <pc:docMk/>
            <pc:sldMk cId="2143084134" sldId="279"/>
            <ac:spMk id="8" creationId="{2D6EBAA8-E657-AE30-D49C-743203978844}"/>
          </ac:spMkLst>
        </pc:spChg>
        <pc:spChg chg="add mod">
          <ac:chgData name="Caden Lee" userId="e6f9c8d5376da9b3" providerId="LiveId" clId="{F86DBFA3-CFCA-46FA-98D0-12C2B8014487}" dt="2023-06-11T15:54:57.148" v="1604" actId="208"/>
          <ac:spMkLst>
            <pc:docMk/>
            <pc:sldMk cId="2143084134" sldId="279"/>
            <ac:spMk id="9" creationId="{3EF8F03D-F82B-0782-9486-3E82CAD44A01}"/>
          </ac:spMkLst>
        </pc:spChg>
        <pc:spChg chg="add mod">
          <ac:chgData name="Caden Lee" userId="e6f9c8d5376da9b3" providerId="LiveId" clId="{F86DBFA3-CFCA-46FA-98D0-12C2B8014487}" dt="2023-06-11T15:54:57.148" v="1604" actId="208"/>
          <ac:spMkLst>
            <pc:docMk/>
            <pc:sldMk cId="2143084134" sldId="279"/>
            <ac:spMk id="10" creationId="{ED9D74F7-67E3-3383-7CFE-4C9D6C250BCB}"/>
          </ac:spMkLst>
        </pc:spChg>
        <pc:spChg chg="add mod">
          <ac:chgData name="Caden Lee" userId="e6f9c8d5376da9b3" providerId="LiveId" clId="{F86DBFA3-CFCA-46FA-98D0-12C2B8014487}" dt="2023-06-11T15:54:57.148" v="1604" actId="208"/>
          <ac:spMkLst>
            <pc:docMk/>
            <pc:sldMk cId="2143084134" sldId="279"/>
            <ac:spMk id="11" creationId="{CBE13759-DC96-BDB3-DE65-A823CB18C220}"/>
          </ac:spMkLst>
        </pc:spChg>
        <pc:spChg chg="add mod">
          <ac:chgData name="Caden Lee" userId="e6f9c8d5376da9b3" providerId="LiveId" clId="{F86DBFA3-CFCA-46FA-98D0-12C2B8014487}" dt="2023-06-11T15:54:57.148" v="1604" actId="208"/>
          <ac:spMkLst>
            <pc:docMk/>
            <pc:sldMk cId="2143084134" sldId="279"/>
            <ac:spMk id="12" creationId="{F738A771-C809-2C35-693A-E560206B65CA}"/>
          </ac:spMkLst>
        </pc:spChg>
        <pc:spChg chg="add mod">
          <ac:chgData name="Caden Lee" userId="e6f9c8d5376da9b3" providerId="LiveId" clId="{F86DBFA3-CFCA-46FA-98D0-12C2B8014487}" dt="2023-06-11T15:47:20.471" v="1480" actId="1076"/>
          <ac:spMkLst>
            <pc:docMk/>
            <pc:sldMk cId="2143084134" sldId="279"/>
            <ac:spMk id="13" creationId="{DA59C008-7A65-87C7-0931-D1FD21864425}"/>
          </ac:spMkLst>
        </pc:spChg>
        <pc:spChg chg="add mod">
          <ac:chgData name="Caden Lee" userId="e6f9c8d5376da9b3" providerId="LiveId" clId="{F86DBFA3-CFCA-46FA-98D0-12C2B8014487}" dt="2023-06-11T15:47:54.826" v="1543" actId="20577"/>
          <ac:spMkLst>
            <pc:docMk/>
            <pc:sldMk cId="2143084134" sldId="279"/>
            <ac:spMk id="14" creationId="{B773E5B9-5635-7B82-2D46-B3B2E65E98D8}"/>
          </ac:spMkLst>
        </pc:spChg>
        <pc:spChg chg="add mod">
          <ac:chgData name="Caden Lee" userId="e6f9c8d5376da9b3" providerId="LiveId" clId="{F86DBFA3-CFCA-46FA-98D0-12C2B8014487}" dt="2023-06-11T15:48:15.727" v="1562" actId="20577"/>
          <ac:spMkLst>
            <pc:docMk/>
            <pc:sldMk cId="2143084134" sldId="279"/>
            <ac:spMk id="15" creationId="{CBACEE8F-8508-3F3A-66E3-1BE8EAC574AA}"/>
          </ac:spMkLst>
        </pc:spChg>
        <pc:spChg chg="add mod">
          <ac:chgData name="Caden Lee" userId="e6f9c8d5376da9b3" providerId="LiveId" clId="{F86DBFA3-CFCA-46FA-98D0-12C2B8014487}" dt="2023-06-11T15:48:21.778" v="1584" actId="20577"/>
          <ac:spMkLst>
            <pc:docMk/>
            <pc:sldMk cId="2143084134" sldId="279"/>
            <ac:spMk id="16" creationId="{F537928C-D839-90BA-B17A-98A403D24D38}"/>
          </ac:spMkLst>
        </pc:spChg>
        <pc:spChg chg="add mod">
          <ac:chgData name="Caden Lee" userId="e6f9c8d5376da9b3" providerId="LiveId" clId="{F86DBFA3-CFCA-46FA-98D0-12C2B8014487}" dt="2023-06-11T15:56:59.198" v="1721" actId="20577"/>
          <ac:spMkLst>
            <pc:docMk/>
            <pc:sldMk cId="2143084134" sldId="279"/>
            <ac:spMk id="17" creationId="{CD633D2F-401D-D7E0-064D-3955017E716F}"/>
          </ac:spMkLst>
        </pc:spChg>
        <pc:picChg chg="del">
          <ac:chgData name="Caden Lee" userId="e6f9c8d5376da9b3" providerId="LiveId" clId="{F86DBFA3-CFCA-46FA-98D0-12C2B8014487}" dt="2023-06-11T15:38:47.397" v="1400" actId="478"/>
          <ac:picMkLst>
            <pc:docMk/>
            <pc:sldMk cId="2143084134" sldId="279"/>
            <ac:picMk id="4" creationId="{ED4B0D25-DEF7-1837-FDED-7D010CE46533}"/>
          </ac:picMkLst>
        </pc:picChg>
        <pc:picChg chg="add del mod">
          <ac:chgData name="Caden Lee" userId="e6f9c8d5376da9b3" providerId="LiveId" clId="{F86DBFA3-CFCA-46FA-98D0-12C2B8014487}" dt="2023-06-11T15:38:47.397" v="1400" actId="478"/>
          <ac:picMkLst>
            <pc:docMk/>
            <pc:sldMk cId="2143084134" sldId="279"/>
            <ac:picMk id="8194" creationId="{2962FBE8-0FA7-57C3-7CDC-1095B8379CE9}"/>
          </ac:picMkLst>
        </pc:picChg>
        <pc:picChg chg="add mod">
          <ac:chgData name="Caden Lee" userId="e6f9c8d5376da9b3" providerId="LiveId" clId="{F86DBFA3-CFCA-46FA-98D0-12C2B8014487}" dt="2023-06-11T15:46:25.308" v="1448"/>
          <ac:picMkLst>
            <pc:docMk/>
            <pc:sldMk cId="2143084134" sldId="279"/>
            <ac:picMk id="8196" creationId="{5C2094A6-8407-7225-D139-5FEC30886476}"/>
          </ac:picMkLst>
        </pc:picChg>
        <pc:picChg chg="add mod">
          <ac:chgData name="Caden Lee" userId="e6f9c8d5376da9b3" providerId="LiveId" clId="{F86DBFA3-CFCA-46FA-98D0-12C2B8014487}" dt="2023-06-11T15:46:25.308" v="1448"/>
          <ac:picMkLst>
            <pc:docMk/>
            <pc:sldMk cId="2143084134" sldId="279"/>
            <ac:picMk id="8198" creationId="{36F05E2A-0434-56C3-EA7B-C3F7E124A672}"/>
          </ac:picMkLst>
        </pc:picChg>
        <pc:picChg chg="add mod">
          <ac:chgData name="Caden Lee" userId="e6f9c8d5376da9b3" providerId="LiveId" clId="{F86DBFA3-CFCA-46FA-98D0-12C2B8014487}" dt="2023-06-11T15:46:25.308" v="1448"/>
          <ac:picMkLst>
            <pc:docMk/>
            <pc:sldMk cId="2143084134" sldId="279"/>
            <ac:picMk id="8200" creationId="{3772B79B-BA8D-A050-9FB6-E61DF1B4D57D}"/>
          </ac:picMkLst>
        </pc:picChg>
        <pc:picChg chg="add mod">
          <ac:chgData name="Caden Lee" userId="e6f9c8d5376da9b3" providerId="LiveId" clId="{F86DBFA3-CFCA-46FA-98D0-12C2B8014487}" dt="2023-06-11T15:46:25.308" v="1448"/>
          <ac:picMkLst>
            <pc:docMk/>
            <pc:sldMk cId="2143084134" sldId="279"/>
            <ac:picMk id="8202" creationId="{EDBD7806-1ECE-22D8-19C2-169BAC71894E}"/>
          </ac:picMkLst>
        </pc:picChg>
      </pc:sldChg>
      <pc:sldChg chg="modSp mod">
        <pc:chgData name="Caden Lee" userId="e6f9c8d5376da9b3" providerId="LiveId" clId="{F86DBFA3-CFCA-46FA-98D0-12C2B8014487}" dt="2023-06-11T16:56:47.374" v="3161" actId="20577"/>
        <pc:sldMkLst>
          <pc:docMk/>
          <pc:sldMk cId="3732278541" sldId="281"/>
        </pc:sldMkLst>
        <pc:spChg chg="mod">
          <ac:chgData name="Caden Lee" userId="e6f9c8d5376da9b3" providerId="LiveId" clId="{F86DBFA3-CFCA-46FA-98D0-12C2B8014487}" dt="2023-06-11T16:56:47.374" v="3161" actId="20577"/>
          <ac:spMkLst>
            <pc:docMk/>
            <pc:sldMk cId="3732278541" sldId="281"/>
            <ac:spMk id="218" creationId="{00000000-0000-0000-0000-000000000000}"/>
          </ac:spMkLst>
        </pc:spChg>
      </pc:sldChg>
      <pc:sldChg chg="addSp delSp modSp mod setBg setClrOvrMap">
        <pc:chgData name="Caden Lee" userId="e6f9c8d5376da9b3" providerId="LiveId" clId="{F86DBFA3-CFCA-46FA-98D0-12C2B8014487}" dt="2023-06-11T18:10:58.706" v="5206" actId="20577"/>
        <pc:sldMkLst>
          <pc:docMk/>
          <pc:sldMk cId="0" sldId="282"/>
        </pc:sldMkLst>
        <pc:spChg chg="mod ord">
          <ac:chgData name="Caden Lee" userId="e6f9c8d5376da9b3" providerId="LiveId" clId="{F86DBFA3-CFCA-46FA-98D0-12C2B8014487}" dt="2023-06-11T18:10:58.706" v="5206" actId="20577"/>
          <ac:spMkLst>
            <pc:docMk/>
            <pc:sldMk cId="0" sldId="282"/>
            <ac:spMk id="241" creationId="{00000000-0000-0000-0000-000000000000}"/>
          </ac:spMkLst>
        </pc:spChg>
        <pc:spChg chg="mod">
          <ac:chgData name="Caden Lee" userId="e6f9c8d5376da9b3" providerId="LiveId" clId="{F86DBFA3-CFCA-46FA-98D0-12C2B8014487}" dt="2023-06-11T14:37:53.407" v="14" actId="27636"/>
          <ac:spMkLst>
            <pc:docMk/>
            <pc:sldMk cId="0" sldId="282"/>
            <ac:spMk id="242" creationId="{00000000-0000-0000-0000-000000000000}"/>
          </ac:spMkLst>
        </pc:spChg>
        <pc:spChg chg="add del">
          <ac:chgData name="Caden Lee" userId="e6f9c8d5376da9b3" providerId="LiveId" clId="{F86DBFA3-CFCA-46FA-98D0-12C2B8014487}" dt="2023-06-11T14:37:30.197" v="3" actId="26606"/>
          <ac:spMkLst>
            <pc:docMk/>
            <pc:sldMk cId="0" sldId="282"/>
            <ac:spMk id="248" creationId="{79BB35BC-D5C2-4C8B-A22A-A71E6191913B}"/>
          </ac:spMkLst>
        </pc:spChg>
        <pc:spChg chg="add">
          <ac:chgData name="Caden Lee" userId="e6f9c8d5376da9b3" providerId="LiveId" clId="{F86DBFA3-CFCA-46FA-98D0-12C2B8014487}" dt="2023-06-11T14:37:30.197" v="3" actId="26606"/>
          <ac:spMkLst>
            <pc:docMk/>
            <pc:sldMk cId="0" sldId="282"/>
            <ac:spMk id="253" creationId="{9AA72BD9-2C5A-4EDC-931F-5AA08EACA0F3}"/>
          </ac:spMkLst>
        </pc:spChg>
        <pc:spChg chg="add">
          <ac:chgData name="Caden Lee" userId="e6f9c8d5376da9b3" providerId="LiveId" clId="{F86DBFA3-CFCA-46FA-98D0-12C2B8014487}" dt="2023-06-11T14:37:30.197" v="3" actId="26606"/>
          <ac:spMkLst>
            <pc:docMk/>
            <pc:sldMk cId="0" sldId="282"/>
            <ac:spMk id="255" creationId="{DD3981AC-7B61-4947-BCF3-F7AA7FA385B9}"/>
          </ac:spMkLst>
        </pc:spChg>
        <pc:spChg chg="add">
          <ac:chgData name="Caden Lee" userId="e6f9c8d5376da9b3" providerId="LiveId" clId="{F86DBFA3-CFCA-46FA-98D0-12C2B8014487}" dt="2023-06-11T14:37:30.197" v="3" actId="26606"/>
          <ac:spMkLst>
            <pc:docMk/>
            <pc:sldMk cId="0" sldId="282"/>
            <ac:spMk id="257" creationId="{55D4142C-5077-457F-A6AD-3FECFDB39685}"/>
          </ac:spMkLst>
        </pc:spChg>
        <pc:spChg chg="add">
          <ac:chgData name="Caden Lee" userId="e6f9c8d5376da9b3" providerId="LiveId" clId="{F86DBFA3-CFCA-46FA-98D0-12C2B8014487}" dt="2023-06-11T14:37:30.197" v="3" actId="26606"/>
          <ac:spMkLst>
            <pc:docMk/>
            <pc:sldMk cId="0" sldId="282"/>
            <ac:spMk id="259" creationId="{7A5F0580-5EE9-419F-96EE-B6529EF6E7D0}"/>
          </ac:spMkLst>
        </pc:spChg>
        <pc:picChg chg="add mod">
          <ac:chgData name="Caden Lee" userId="e6f9c8d5376da9b3" providerId="LiveId" clId="{F86DBFA3-CFCA-46FA-98D0-12C2B8014487}" dt="2023-06-11T14:37:30.197" v="3" actId="26606"/>
          <ac:picMkLst>
            <pc:docMk/>
            <pc:sldMk cId="0" sldId="282"/>
            <ac:picMk id="244" creationId="{C3C04DCF-ECDD-C982-A6CC-F12248492FBE}"/>
          </ac:picMkLst>
        </pc:picChg>
      </pc:sldChg>
      <pc:sldChg chg="addSp modSp mod setBg">
        <pc:chgData name="Caden Lee" userId="e6f9c8d5376da9b3" providerId="LiveId" clId="{F86DBFA3-CFCA-46FA-98D0-12C2B8014487}" dt="2023-06-11T18:08:45.166" v="5203" actId="20577"/>
        <pc:sldMkLst>
          <pc:docMk/>
          <pc:sldMk cId="0" sldId="283"/>
        </pc:sldMkLst>
        <pc:spChg chg="add mod">
          <ac:chgData name="Caden Lee" userId="e6f9c8d5376da9b3" providerId="LiveId" clId="{F86DBFA3-CFCA-46FA-98D0-12C2B8014487}" dt="2023-06-11T18:08:45.166" v="5203" actId="20577"/>
          <ac:spMkLst>
            <pc:docMk/>
            <pc:sldMk cId="0" sldId="283"/>
            <ac:spMk id="3" creationId="{584F37F9-CDB9-C3D7-3929-74065EE45302}"/>
          </ac:spMkLst>
        </pc:spChg>
        <pc:spChg chg="mod">
          <ac:chgData name="Caden Lee" userId="e6f9c8d5376da9b3" providerId="LiveId" clId="{F86DBFA3-CFCA-46FA-98D0-12C2B8014487}" dt="2023-06-11T16:22:44.245" v="2635" actId="26606"/>
          <ac:spMkLst>
            <pc:docMk/>
            <pc:sldMk cId="0" sldId="283"/>
            <ac:spMk id="269" creationId="{00000000-0000-0000-0000-000000000000}"/>
          </ac:spMkLst>
        </pc:spChg>
        <pc:spChg chg="mod">
          <ac:chgData name="Caden Lee" userId="e6f9c8d5376da9b3" providerId="LiveId" clId="{F86DBFA3-CFCA-46FA-98D0-12C2B8014487}" dt="2023-06-11T18:08:13.831" v="5148"/>
          <ac:spMkLst>
            <pc:docMk/>
            <pc:sldMk cId="0" sldId="283"/>
            <ac:spMk id="270" creationId="{00000000-0000-0000-0000-000000000000}"/>
          </ac:spMkLst>
        </pc:spChg>
        <pc:spChg chg="add">
          <ac:chgData name="Caden Lee" userId="e6f9c8d5376da9b3" providerId="LiveId" clId="{F86DBFA3-CFCA-46FA-98D0-12C2B8014487}" dt="2023-06-11T16:22:44.245" v="2635" actId="26606"/>
          <ac:spMkLst>
            <pc:docMk/>
            <pc:sldMk cId="0" sldId="283"/>
            <ac:spMk id="276" creationId="{2C61293E-6EBE-43EF-A52C-9BEBFD7679D4}"/>
          </ac:spMkLst>
        </pc:spChg>
        <pc:spChg chg="add">
          <ac:chgData name="Caden Lee" userId="e6f9c8d5376da9b3" providerId="LiveId" clId="{F86DBFA3-CFCA-46FA-98D0-12C2B8014487}" dt="2023-06-11T16:22:44.245" v="2635" actId="26606"/>
          <ac:spMkLst>
            <pc:docMk/>
            <pc:sldMk cId="0" sldId="283"/>
            <ac:spMk id="278" creationId="{21540236-BFD5-4A9D-8840-4703E7F76825}"/>
          </ac:spMkLst>
        </pc:spChg>
        <pc:picChg chg="add">
          <ac:chgData name="Caden Lee" userId="e6f9c8d5376da9b3" providerId="LiveId" clId="{F86DBFA3-CFCA-46FA-98D0-12C2B8014487}" dt="2023-06-11T16:22:44.245" v="2635" actId="26606"/>
          <ac:picMkLst>
            <pc:docMk/>
            <pc:sldMk cId="0" sldId="283"/>
            <ac:picMk id="272" creationId="{CA93A444-2FEE-B57E-A1AF-F3F2656BEB7B}"/>
          </ac:picMkLst>
        </pc:picChg>
      </pc:sldChg>
      <pc:sldChg chg="addSp delSp modSp new del mod modClrScheme chgLayout">
        <pc:chgData name="Caden Lee" userId="e6f9c8d5376da9b3" providerId="LiveId" clId="{F86DBFA3-CFCA-46FA-98D0-12C2B8014487}" dt="2023-06-11T15:26:51.930" v="754" actId="47"/>
        <pc:sldMkLst>
          <pc:docMk/>
          <pc:sldMk cId="1841385896" sldId="283"/>
        </pc:sldMkLst>
        <pc:spChg chg="del mod ord">
          <ac:chgData name="Caden Lee" userId="e6f9c8d5376da9b3" providerId="LiveId" clId="{F86DBFA3-CFCA-46FA-98D0-12C2B8014487}" dt="2023-06-11T15:09:42.002" v="34" actId="700"/>
          <ac:spMkLst>
            <pc:docMk/>
            <pc:sldMk cId="1841385896" sldId="283"/>
            <ac:spMk id="2" creationId="{A0409CAC-0011-D228-7F87-C061D1297A0E}"/>
          </ac:spMkLst>
        </pc:spChg>
        <pc:spChg chg="del">
          <ac:chgData name="Caden Lee" userId="e6f9c8d5376da9b3" providerId="LiveId" clId="{F86DBFA3-CFCA-46FA-98D0-12C2B8014487}" dt="2023-06-11T15:09:42.002" v="34" actId="700"/>
          <ac:spMkLst>
            <pc:docMk/>
            <pc:sldMk cId="1841385896" sldId="283"/>
            <ac:spMk id="3" creationId="{2CB37F16-958A-9A84-4977-CDBD8239B51C}"/>
          </ac:spMkLst>
        </pc:spChg>
        <pc:spChg chg="add mod ord">
          <ac:chgData name="Caden Lee" userId="e6f9c8d5376da9b3" providerId="LiveId" clId="{F86DBFA3-CFCA-46FA-98D0-12C2B8014487}" dt="2023-06-11T15:09:53.788" v="80" actId="20577"/>
          <ac:spMkLst>
            <pc:docMk/>
            <pc:sldMk cId="1841385896" sldId="283"/>
            <ac:spMk id="4" creationId="{BB475AAC-8BD6-4AC2-5C4E-A82362D7F7A0}"/>
          </ac:spMkLst>
        </pc:spChg>
        <pc:spChg chg="add mod">
          <ac:chgData name="Caden Lee" userId="e6f9c8d5376da9b3" providerId="LiveId" clId="{F86DBFA3-CFCA-46FA-98D0-12C2B8014487}" dt="2023-06-11T15:10:38.955" v="86" actId="1076"/>
          <ac:spMkLst>
            <pc:docMk/>
            <pc:sldMk cId="1841385896" sldId="283"/>
            <ac:spMk id="6" creationId="{174EED03-1041-ACD6-AF93-E81123643213}"/>
          </ac:spMkLst>
        </pc:spChg>
        <pc:spChg chg="add mod">
          <ac:chgData name="Caden Lee" userId="e6f9c8d5376da9b3" providerId="LiveId" clId="{F86DBFA3-CFCA-46FA-98D0-12C2B8014487}" dt="2023-06-11T15:10:55.398" v="93" actId="20577"/>
          <ac:spMkLst>
            <pc:docMk/>
            <pc:sldMk cId="1841385896" sldId="283"/>
            <ac:spMk id="7" creationId="{6D5A712C-2E32-485F-542F-2ABCB3FDBFB2}"/>
          </ac:spMkLst>
        </pc:spChg>
        <pc:spChg chg="add mod">
          <ac:chgData name="Caden Lee" userId="e6f9c8d5376da9b3" providerId="LiveId" clId="{F86DBFA3-CFCA-46FA-98D0-12C2B8014487}" dt="2023-06-11T15:11:06.903" v="100" actId="5793"/>
          <ac:spMkLst>
            <pc:docMk/>
            <pc:sldMk cId="1841385896" sldId="283"/>
            <ac:spMk id="8" creationId="{23825C9C-9247-9497-9130-C1934065C363}"/>
          </ac:spMkLst>
        </pc:spChg>
        <pc:spChg chg="add mod">
          <ac:chgData name="Caden Lee" userId="e6f9c8d5376da9b3" providerId="LiveId" clId="{F86DBFA3-CFCA-46FA-98D0-12C2B8014487}" dt="2023-06-11T15:19:34.743" v="508" actId="1076"/>
          <ac:spMkLst>
            <pc:docMk/>
            <pc:sldMk cId="1841385896" sldId="283"/>
            <ac:spMk id="10" creationId="{7D510AD6-7A6D-67BC-DBCE-F4CDEC18E0B7}"/>
          </ac:spMkLst>
        </pc:spChg>
      </pc:sldChg>
      <pc:sldChg chg="addSp delSp modSp new mod setBg">
        <pc:chgData name="Caden Lee" userId="e6f9c8d5376da9b3" providerId="LiveId" clId="{F86DBFA3-CFCA-46FA-98D0-12C2B8014487}" dt="2023-06-11T15:23:20.457" v="567" actId="27636"/>
        <pc:sldMkLst>
          <pc:docMk/>
          <pc:sldMk cId="1841171029" sldId="284"/>
        </pc:sldMkLst>
        <pc:spChg chg="mod">
          <ac:chgData name="Caden Lee" userId="e6f9c8d5376da9b3" providerId="LiveId" clId="{F86DBFA3-CFCA-46FA-98D0-12C2B8014487}" dt="2023-06-11T15:23:20.457" v="567" actId="27636"/>
          <ac:spMkLst>
            <pc:docMk/>
            <pc:sldMk cId="1841171029" sldId="284"/>
            <ac:spMk id="2" creationId="{2FE7EE3B-5AEE-62CB-1677-2315F88944A3}"/>
          </ac:spMkLst>
        </pc:spChg>
        <pc:spChg chg="add">
          <ac:chgData name="Caden Lee" userId="e6f9c8d5376da9b3" providerId="LiveId" clId="{F86DBFA3-CFCA-46FA-98D0-12C2B8014487}" dt="2023-06-11T15:13:28.890" v="216" actId="26606"/>
          <ac:spMkLst>
            <pc:docMk/>
            <pc:sldMk cId="1841171029" sldId="284"/>
            <ac:spMk id="8" creationId="{BACC6370-2D7E-4714-9D71-7542949D7D5D}"/>
          </ac:spMkLst>
        </pc:spChg>
        <pc:spChg chg="add">
          <ac:chgData name="Caden Lee" userId="e6f9c8d5376da9b3" providerId="LiveId" clId="{F86DBFA3-CFCA-46FA-98D0-12C2B8014487}" dt="2023-06-11T15:13:28.890" v="216" actId="26606"/>
          <ac:spMkLst>
            <pc:docMk/>
            <pc:sldMk cId="1841171029" sldId="284"/>
            <ac:spMk id="10" creationId="{F68B3F68-107C-434F-AA38-110D5EA91B85}"/>
          </ac:spMkLst>
        </pc:spChg>
        <pc:spChg chg="add">
          <ac:chgData name="Caden Lee" userId="e6f9c8d5376da9b3" providerId="LiveId" clId="{F86DBFA3-CFCA-46FA-98D0-12C2B8014487}" dt="2023-06-11T15:13:28.890" v="216" actId="26606"/>
          <ac:spMkLst>
            <pc:docMk/>
            <pc:sldMk cId="1841171029" sldId="284"/>
            <ac:spMk id="12" creationId="{AAD0DBB9-1A4B-4391-81D4-CB19F9AB918A}"/>
          </ac:spMkLst>
        </pc:spChg>
        <pc:spChg chg="add">
          <ac:chgData name="Caden Lee" userId="e6f9c8d5376da9b3" providerId="LiveId" clId="{F86DBFA3-CFCA-46FA-98D0-12C2B8014487}" dt="2023-06-11T15:13:28.890" v="216" actId="26606"/>
          <ac:spMkLst>
            <pc:docMk/>
            <pc:sldMk cId="1841171029" sldId="284"/>
            <ac:spMk id="14" creationId="{063BBA22-50EA-4C4D-BE05-F1CE4E63AA56}"/>
          </ac:spMkLst>
        </pc:spChg>
        <pc:graphicFrameChg chg="add mod modGraphic">
          <ac:chgData name="Caden Lee" userId="e6f9c8d5376da9b3" providerId="LiveId" clId="{F86DBFA3-CFCA-46FA-98D0-12C2B8014487}" dt="2023-06-11T15:21:50.061" v="535" actId="1035"/>
          <ac:graphicFrameMkLst>
            <pc:docMk/>
            <pc:sldMk cId="1841171029" sldId="284"/>
            <ac:graphicFrameMk id="3" creationId="{AB239C78-B415-4A66-3910-CC4CD7352845}"/>
          </ac:graphicFrameMkLst>
        </pc:graphicFrameChg>
        <pc:picChg chg="add del">
          <ac:chgData name="Caden Lee" userId="e6f9c8d5376da9b3" providerId="LiveId" clId="{F86DBFA3-CFCA-46FA-98D0-12C2B8014487}" dt="2023-06-11T15:15:03.814" v="218" actId="478"/>
          <ac:picMkLst>
            <pc:docMk/>
            <pc:sldMk cId="1841171029" sldId="284"/>
            <ac:picMk id="6146" creationId="{C7A6A989-4A95-9869-13E8-EAA85EFDB4BA}"/>
          </ac:picMkLst>
        </pc:picChg>
      </pc:sldChg>
      <pc:sldChg chg="addSp delSp modSp new mod ord setBg">
        <pc:chgData name="Caden Lee" userId="e6f9c8d5376da9b3" providerId="LiveId" clId="{F86DBFA3-CFCA-46FA-98D0-12C2B8014487}" dt="2023-06-11T15:26:33.776" v="750" actId="113"/>
        <pc:sldMkLst>
          <pc:docMk/>
          <pc:sldMk cId="541694146" sldId="285"/>
        </pc:sldMkLst>
        <pc:spChg chg="mod">
          <ac:chgData name="Caden Lee" userId="e6f9c8d5376da9b3" providerId="LiveId" clId="{F86DBFA3-CFCA-46FA-98D0-12C2B8014487}" dt="2023-06-11T15:23:26.382" v="585" actId="20577"/>
          <ac:spMkLst>
            <pc:docMk/>
            <pc:sldMk cId="541694146" sldId="285"/>
            <ac:spMk id="2" creationId="{84A3ADC9-1802-3C1F-662E-65D579D1E74D}"/>
          </ac:spMkLst>
        </pc:spChg>
        <pc:spChg chg="add mod ord">
          <ac:chgData name="Caden Lee" userId="e6f9c8d5376da9b3" providerId="LiveId" clId="{F86DBFA3-CFCA-46FA-98D0-12C2B8014487}" dt="2023-06-11T15:26:06.355" v="742" actId="20577"/>
          <ac:spMkLst>
            <pc:docMk/>
            <pc:sldMk cId="541694146" sldId="285"/>
            <ac:spMk id="3" creationId="{8C7A775E-7FCA-8531-7248-BCD49E957AA5}"/>
          </ac:spMkLst>
        </pc:spChg>
        <pc:spChg chg="add mod">
          <ac:chgData name="Caden Lee" userId="e6f9c8d5376da9b3" providerId="LiveId" clId="{F86DBFA3-CFCA-46FA-98D0-12C2B8014487}" dt="2023-06-11T15:26:33.776" v="750" actId="113"/>
          <ac:spMkLst>
            <pc:docMk/>
            <pc:sldMk cId="541694146" sldId="285"/>
            <ac:spMk id="5" creationId="{86790556-D6D0-AEE2-F9EE-739CC11FE6FD}"/>
          </ac:spMkLst>
        </pc:spChg>
        <pc:spChg chg="add del">
          <ac:chgData name="Caden Lee" userId="e6f9c8d5376da9b3" providerId="LiveId" clId="{F86DBFA3-CFCA-46FA-98D0-12C2B8014487}" dt="2023-06-11T15:22:40.714" v="541" actId="26606"/>
          <ac:spMkLst>
            <pc:docMk/>
            <pc:sldMk cId="541694146" sldId="285"/>
            <ac:spMk id="7175" creationId="{7B831B6F-405A-4B47-B9BB-5CA88F285844}"/>
          </ac:spMkLst>
        </pc:spChg>
        <pc:spChg chg="add del">
          <ac:chgData name="Caden Lee" userId="e6f9c8d5376da9b3" providerId="LiveId" clId="{F86DBFA3-CFCA-46FA-98D0-12C2B8014487}" dt="2023-06-11T15:22:40.714" v="541" actId="26606"/>
          <ac:spMkLst>
            <pc:docMk/>
            <pc:sldMk cId="541694146" sldId="285"/>
            <ac:spMk id="7177" creationId="{953EE71A-6488-4203-A7C4-77102FD0DCCA}"/>
          </ac:spMkLst>
        </pc:spChg>
        <pc:spChg chg="add del">
          <ac:chgData name="Caden Lee" userId="e6f9c8d5376da9b3" providerId="LiveId" clId="{F86DBFA3-CFCA-46FA-98D0-12C2B8014487}" dt="2023-06-11T15:23:01.428" v="551" actId="26606"/>
          <ac:spMkLst>
            <pc:docMk/>
            <pc:sldMk cId="541694146" sldId="285"/>
            <ac:spMk id="7179" creationId="{E5BBB0F9-6A59-4D02-A9C7-A2D6516684CE}"/>
          </ac:spMkLst>
        </pc:spChg>
        <pc:spChg chg="add del">
          <ac:chgData name="Caden Lee" userId="e6f9c8d5376da9b3" providerId="LiveId" clId="{F86DBFA3-CFCA-46FA-98D0-12C2B8014487}" dt="2023-06-11T15:23:01.428" v="551" actId="26606"/>
          <ac:spMkLst>
            <pc:docMk/>
            <pc:sldMk cId="541694146" sldId="285"/>
            <ac:spMk id="7180" creationId="{92468898-5A6E-4D55-85EC-308E785EE06C}"/>
          </ac:spMkLst>
        </pc:spChg>
        <pc:spChg chg="add del">
          <ac:chgData name="Caden Lee" userId="e6f9c8d5376da9b3" providerId="LiveId" clId="{F86DBFA3-CFCA-46FA-98D0-12C2B8014487}" dt="2023-06-11T15:23:01.428" v="551" actId="26606"/>
          <ac:spMkLst>
            <pc:docMk/>
            <pc:sldMk cId="541694146" sldId="285"/>
            <ac:spMk id="7181" creationId="{3E23A947-2D45-4208-AE2B-64948C87A3EB}"/>
          </ac:spMkLst>
        </pc:spChg>
        <pc:spChg chg="add del">
          <ac:chgData name="Caden Lee" userId="e6f9c8d5376da9b3" providerId="LiveId" clId="{F86DBFA3-CFCA-46FA-98D0-12C2B8014487}" dt="2023-06-11T15:22:58.475" v="546" actId="26606"/>
          <ac:spMkLst>
            <pc:docMk/>
            <pc:sldMk cId="541694146" sldId="285"/>
            <ac:spMk id="7186" creationId="{2B97F24A-32CE-4C1C-A50D-3016B394DCFB}"/>
          </ac:spMkLst>
        </pc:spChg>
        <pc:spChg chg="add del">
          <ac:chgData name="Caden Lee" userId="e6f9c8d5376da9b3" providerId="LiveId" clId="{F86DBFA3-CFCA-46FA-98D0-12C2B8014487}" dt="2023-06-11T15:22:58.475" v="546" actId="26606"/>
          <ac:spMkLst>
            <pc:docMk/>
            <pc:sldMk cId="541694146" sldId="285"/>
            <ac:spMk id="7188" creationId="{6357EC4F-235E-4222-A36F-C7878ACE37F2}"/>
          </ac:spMkLst>
        </pc:spChg>
        <pc:spChg chg="add del">
          <ac:chgData name="Caden Lee" userId="e6f9c8d5376da9b3" providerId="LiveId" clId="{F86DBFA3-CFCA-46FA-98D0-12C2B8014487}" dt="2023-06-11T15:23:00.517" v="548" actId="26606"/>
          <ac:spMkLst>
            <pc:docMk/>
            <pc:sldMk cId="541694146" sldId="285"/>
            <ac:spMk id="7190" creationId="{7B831B6F-405A-4B47-B9BB-5CA88F285844}"/>
          </ac:spMkLst>
        </pc:spChg>
        <pc:spChg chg="add del">
          <ac:chgData name="Caden Lee" userId="e6f9c8d5376da9b3" providerId="LiveId" clId="{F86DBFA3-CFCA-46FA-98D0-12C2B8014487}" dt="2023-06-11T15:23:00.517" v="548" actId="26606"/>
          <ac:spMkLst>
            <pc:docMk/>
            <pc:sldMk cId="541694146" sldId="285"/>
            <ac:spMk id="7191" creationId="{953EE71A-6488-4203-A7C4-77102FD0DCCA}"/>
          </ac:spMkLst>
        </pc:spChg>
        <pc:spChg chg="add del">
          <ac:chgData name="Caden Lee" userId="e6f9c8d5376da9b3" providerId="LiveId" clId="{F86DBFA3-CFCA-46FA-98D0-12C2B8014487}" dt="2023-06-11T15:23:01.420" v="550" actId="26606"/>
          <ac:spMkLst>
            <pc:docMk/>
            <pc:sldMk cId="541694146" sldId="285"/>
            <ac:spMk id="7193" creationId="{2B97F24A-32CE-4C1C-A50D-3016B394DCFB}"/>
          </ac:spMkLst>
        </pc:spChg>
        <pc:spChg chg="add del">
          <ac:chgData name="Caden Lee" userId="e6f9c8d5376da9b3" providerId="LiveId" clId="{F86DBFA3-CFCA-46FA-98D0-12C2B8014487}" dt="2023-06-11T15:23:01.420" v="550" actId="26606"/>
          <ac:spMkLst>
            <pc:docMk/>
            <pc:sldMk cId="541694146" sldId="285"/>
            <ac:spMk id="7194" creationId="{6357EC4F-235E-4222-A36F-C7878ACE37F2}"/>
          </ac:spMkLst>
        </pc:spChg>
        <pc:spChg chg="add">
          <ac:chgData name="Caden Lee" userId="e6f9c8d5376da9b3" providerId="LiveId" clId="{F86DBFA3-CFCA-46FA-98D0-12C2B8014487}" dt="2023-06-11T15:23:01.428" v="551" actId="26606"/>
          <ac:spMkLst>
            <pc:docMk/>
            <pc:sldMk cId="541694146" sldId="285"/>
            <ac:spMk id="7196" creationId="{2B97F24A-32CE-4C1C-A50D-3016B394DCFB}"/>
          </ac:spMkLst>
        </pc:spChg>
        <pc:spChg chg="add">
          <ac:chgData name="Caden Lee" userId="e6f9c8d5376da9b3" providerId="LiveId" clId="{F86DBFA3-CFCA-46FA-98D0-12C2B8014487}" dt="2023-06-11T15:23:01.428" v="551" actId="26606"/>
          <ac:spMkLst>
            <pc:docMk/>
            <pc:sldMk cId="541694146" sldId="285"/>
            <ac:spMk id="7197" creationId="{CD8B4F24-440B-49E9-B85D-733523DC064B}"/>
          </ac:spMkLst>
        </pc:spChg>
        <pc:picChg chg="add mod ord">
          <ac:chgData name="Caden Lee" userId="e6f9c8d5376da9b3" providerId="LiveId" clId="{F86DBFA3-CFCA-46FA-98D0-12C2B8014487}" dt="2023-06-11T15:26:24.150" v="748" actId="12788"/>
          <ac:picMkLst>
            <pc:docMk/>
            <pc:sldMk cId="541694146" sldId="285"/>
            <ac:picMk id="7170" creationId="{098DF48E-6F41-AA9F-A110-7088DE81C33C}"/>
          </ac:picMkLst>
        </pc:picChg>
      </pc:sldChg>
      <pc:sldChg chg="addSp delSp modSp new mod ord setBg">
        <pc:chgData name="Caden Lee" userId="e6f9c8d5376da9b3" providerId="LiveId" clId="{F86DBFA3-CFCA-46FA-98D0-12C2B8014487}" dt="2023-06-11T15:32:38.772" v="1272" actId="1076"/>
        <pc:sldMkLst>
          <pc:docMk/>
          <pc:sldMk cId="2364051156" sldId="286"/>
        </pc:sldMkLst>
        <pc:spChg chg="mod">
          <ac:chgData name="Caden Lee" userId="e6f9c8d5376da9b3" providerId="LiveId" clId="{F86DBFA3-CFCA-46FA-98D0-12C2B8014487}" dt="2023-06-11T15:29:49.104" v="799" actId="26606"/>
          <ac:spMkLst>
            <pc:docMk/>
            <pc:sldMk cId="2364051156" sldId="286"/>
            <ac:spMk id="2" creationId="{C6CE7652-50D1-4696-6F04-F95589020CAA}"/>
          </ac:spMkLst>
        </pc:spChg>
        <pc:spChg chg="add del">
          <ac:chgData name="Caden Lee" userId="e6f9c8d5376da9b3" providerId="LiveId" clId="{F86DBFA3-CFCA-46FA-98D0-12C2B8014487}" dt="2023-06-11T15:29:37.350" v="797"/>
          <ac:spMkLst>
            <pc:docMk/>
            <pc:sldMk cId="2364051156" sldId="286"/>
            <ac:spMk id="3" creationId="{45096B5C-67D4-DDE1-9833-A346B1C9AC0D}"/>
          </ac:spMkLst>
        </pc:spChg>
        <pc:spChg chg="add mod">
          <ac:chgData name="Caden Lee" userId="e6f9c8d5376da9b3" providerId="LiveId" clId="{F86DBFA3-CFCA-46FA-98D0-12C2B8014487}" dt="2023-06-11T15:32:38.772" v="1272" actId="1076"/>
          <ac:spMkLst>
            <pc:docMk/>
            <pc:sldMk cId="2364051156" sldId="286"/>
            <ac:spMk id="5" creationId="{4EC08A8D-BC29-96D0-2B4D-CA65210361AA}"/>
          </ac:spMkLst>
        </pc:spChg>
        <pc:spChg chg="add">
          <ac:chgData name="Caden Lee" userId="e6f9c8d5376da9b3" providerId="LiveId" clId="{F86DBFA3-CFCA-46FA-98D0-12C2B8014487}" dt="2023-06-11T15:29:49.104" v="799" actId="26606"/>
          <ac:spMkLst>
            <pc:docMk/>
            <pc:sldMk cId="2364051156" sldId="286"/>
            <ac:spMk id="10" creationId="{2B97F24A-32CE-4C1C-A50D-3016B394DCFB}"/>
          </ac:spMkLst>
        </pc:spChg>
        <pc:spChg chg="add">
          <ac:chgData name="Caden Lee" userId="e6f9c8d5376da9b3" providerId="LiveId" clId="{F86DBFA3-CFCA-46FA-98D0-12C2B8014487}" dt="2023-06-11T15:29:49.104" v="799" actId="26606"/>
          <ac:spMkLst>
            <pc:docMk/>
            <pc:sldMk cId="2364051156" sldId="286"/>
            <ac:spMk id="12" creationId="{CD8B4F24-440B-49E9-B85D-733523DC064B}"/>
          </ac:spMkLst>
        </pc:spChg>
        <pc:picChg chg="add mod ord">
          <ac:chgData name="Caden Lee" userId="e6f9c8d5376da9b3" providerId="LiveId" clId="{F86DBFA3-CFCA-46FA-98D0-12C2B8014487}" dt="2023-06-11T15:29:49.104" v="799" actId="26606"/>
          <ac:picMkLst>
            <pc:docMk/>
            <pc:sldMk cId="2364051156" sldId="286"/>
            <ac:picMk id="4" creationId="{1E1BB06B-2515-1F72-A317-0D0700B98F1C}"/>
          </ac:picMkLst>
        </pc:picChg>
        <pc:picChg chg="add del">
          <ac:chgData name="Caden Lee" userId="e6f9c8d5376da9b3" providerId="LiveId" clId="{F86DBFA3-CFCA-46FA-98D0-12C2B8014487}" dt="2023-06-11T15:29:37.350" v="797"/>
          <ac:picMkLst>
            <pc:docMk/>
            <pc:sldMk cId="2364051156" sldId="286"/>
            <ac:picMk id="9218" creationId="{EE868249-520F-9567-1259-DC0E3C4DB998}"/>
          </ac:picMkLst>
        </pc:picChg>
      </pc:sldChg>
      <pc:sldChg chg="addSp delSp modSp new del mod">
        <pc:chgData name="Caden Lee" userId="e6f9c8d5376da9b3" providerId="LiveId" clId="{F86DBFA3-CFCA-46FA-98D0-12C2B8014487}" dt="2023-06-11T15:56:22.372" v="1647" actId="47"/>
        <pc:sldMkLst>
          <pc:docMk/>
          <pc:sldMk cId="3529027485" sldId="287"/>
        </pc:sldMkLst>
        <pc:spChg chg="mod">
          <ac:chgData name="Caden Lee" userId="e6f9c8d5376da9b3" providerId="LiveId" clId="{F86DBFA3-CFCA-46FA-98D0-12C2B8014487}" dt="2023-06-11T15:35:21.126" v="1304" actId="1076"/>
          <ac:spMkLst>
            <pc:docMk/>
            <pc:sldMk cId="3529027485" sldId="287"/>
            <ac:spMk id="2" creationId="{420E77B0-758B-DABA-FB0D-EBB7618939F3}"/>
          </ac:spMkLst>
        </pc:spChg>
        <pc:spChg chg="add del mod">
          <ac:chgData name="Caden Lee" userId="e6f9c8d5376da9b3" providerId="LiveId" clId="{F86DBFA3-CFCA-46FA-98D0-12C2B8014487}" dt="2023-06-11T15:36:31.997" v="1336" actId="478"/>
          <ac:spMkLst>
            <pc:docMk/>
            <pc:sldMk cId="3529027485" sldId="287"/>
            <ac:spMk id="4" creationId="{DEF3869D-2E47-6066-AB3A-4EE7F2B4594A}"/>
          </ac:spMkLst>
        </pc:spChg>
        <pc:spChg chg="add del mod">
          <ac:chgData name="Caden Lee" userId="e6f9c8d5376da9b3" providerId="LiveId" clId="{F86DBFA3-CFCA-46FA-98D0-12C2B8014487}" dt="2023-06-11T15:35:23.936" v="1308"/>
          <ac:spMkLst>
            <pc:docMk/>
            <pc:sldMk cId="3529027485" sldId="287"/>
            <ac:spMk id="5" creationId="{A8C3A8F4-9A59-99D3-1C66-A9724FB8114F}"/>
          </ac:spMkLst>
        </pc:spChg>
        <pc:spChg chg="add del mod">
          <ac:chgData name="Caden Lee" userId="e6f9c8d5376da9b3" providerId="LiveId" clId="{F86DBFA3-CFCA-46FA-98D0-12C2B8014487}" dt="2023-06-11T15:36:31.997" v="1336" actId="478"/>
          <ac:spMkLst>
            <pc:docMk/>
            <pc:sldMk cId="3529027485" sldId="287"/>
            <ac:spMk id="6" creationId="{B8133FE8-BA88-865E-8A6F-FB6A03C175DB}"/>
          </ac:spMkLst>
        </pc:spChg>
        <pc:spChg chg="add del mod">
          <ac:chgData name="Caden Lee" userId="e6f9c8d5376da9b3" providerId="LiveId" clId="{F86DBFA3-CFCA-46FA-98D0-12C2B8014487}" dt="2023-06-11T15:36:34.634" v="1337" actId="478"/>
          <ac:spMkLst>
            <pc:docMk/>
            <pc:sldMk cId="3529027485" sldId="287"/>
            <ac:spMk id="7" creationId="{6017D7A2-289D-22C9-6B47-692C128540C3}"/>
          </ac:spMkLst>
        </pc:spChg>
        <pc:spChg chg="add del mod">
          <ac:chgData name="Caden Lee" userId="e6f9c8d5376da9b3" providerId="LiveId" clId="{F86DBFA3-CFCA-46FA-98D0-12C2B8014487}" dt="2023-06-11T15:36:31.997" v="1336" actId="478"/>
          <ac:spMkLst>
            <pc:docMk/>
            <pc:sldMk cId="3529027485" sldId="287"/>
            <ac:spMk id="8" creationId="{995720CB-8B8E-F188-0D0C-B7E6ACE2D609}"/>
          </ac:spMkLst>
        </pc:spChg>
        <pc:graphicFrameChg chg="add mod modGraphic">
          <ac:chgData name="Caden Lee" userId="e6f9c8d5376da9b3" providerId="LiveId" clId="{F86DBFA3-CFCA-46FA-98D0-12C2B8014487}" dt="2023-06-11T15:38:05.941" v="1398"/>
          <ac:graphicFrameMkLst>
            <pc:docMk/>
            <pc:sldMk cId="3529027485" sldId="287"/>
            <ac:graphicFrameMk id="9" creationId="{A64030C2-5E86-95D4-1CEC-A2C074AD4238}"/>
          </ac:graphicFrameMkLst>
        </pc:graphicFrameChg>
      </pc:sldChg>
      <pc:sldChg chg="add del">
        <pc:chgData name="Caden Lee" userId="e6f9c8d5376da9b3" providerId="LiveId" clId="{F86DBFA3-CFCA-46FA-98D0-12C2B8014487}" dt="2023-06-11T15:56:22.372" v="1647" actId="47"/>
        <pc:sldMkLst>
          <pc:docMk/>
          <pc:sldMk cId="225958732" sldId="288"/>
        </pc:sldMkLst>
      </pc:sldChg>
      <pc:sldChg chg="add">
        <pc:chgData name="Caden Lee" userId="e6f9c8d5376da9b3" providerId="LiveId" clId="{F86DBFA3-CFCA-46FA-98D0-12C2B8014487}" dt="2023-06-11T15:38:42.599" v="1399" actId="2890"/>
        <pc:sldMkLst>
          <pc:docMk/>
          <pc:sldMk cId="3162511683" sldId="289"/>
        </pc:sldMkLst>
      </pc:sldChg>
      <pc:sldChg chg="addSp delSp modSp new mod setBg">
        <pc:chgData name="Caden Lee" userId="e6f9c8d5376da9b3" providerId="LiveId" clId="{F86DBFA3-CFCA-46FA-98D0-12C2B8014487}" dt="2023-06-11T16:00:23.592" v="1752" actId="255"/>
        <pc:sldMkLst>
          <pc:docMk/>
          <pc:sldMk cId="1226816392" sldId="290"/>
        </pc:sldMkLst>
        <pc:spChg chg="del">
          <ac:chgData name="Caden Lee" userId="e6f9c8d5376da9b3" providerId="LiveId" clId="{F86DBFA3-CFCA-46FA-98D0-12C2B8014487}" dt="2023-06-11T15:59:16.252" v="1726" actId="26606"/>
          <ac:spMkLst>
            <pc:docMk/>
            <pc:sldMk cId="1226816392" sldId="290"/>
            <ac:spMk id="2" creationId="{8ECB56BD-96F6-0BAF-51EB-334D2BB9EA6B}"/>
          </ac:spMkLst>
        </pc:spChg>
        <pc:spChg chg="del">
          <ac:chgData name="Caden Lee" userId="e6f9c8d5376da9b3" providerId="LiveId" clId="{F86DBFA3-CFCA-46FA-98D0-12C2B8014487}" dt="2023-06-11T15:59:16.252" v="1726" actId="26606"/>
          <ac:spMkLst>
            <pc:docMk/>
            <pc:sldMk cId="1226816392" sldId="290"/>
            <ac:spMk id="3" creationId="{0A82000C-F503-ED81-1BD4-C01CA5B527A2}"/>
          </ac:spMkLst>
        </pc:spChg>
        <pc:spChg chg="add mod">
          <ac:chgData name="Caden Lee" userId="e6f9c8d5376da9b3" providerId="LiveId" clId="{F86DBFA3-CFCA-46FA-98D0-12C2B8014487}" dt="2023-06-11T16:00:23.592" v="1752" actId="255"/>
          <ac:spMkLst>
            <pc:docMk/>
            <pc:sldMk cId="1226816392" sldId="290"/>
            <ac:spMk id="4" creationId="{7F525572-2A6E-ED17-7103-C1E22E8C52FF}"/>
          </ac:spMkLst>
        </pc:spChg>
        <pc:spChg chg="add">
          <ac:chgData name="Caden Lee" userId="e6f9c8d5376da9b3" providerId="LiveId" clId="{F86DBFA3-CFCA-46FA-98D0-12C2B8014487}" dt="2023-06-11T15:59:16.252" v="1726" actId="26606"/>
          <ac:spMkLst>
            <pc:docMk/>
            <pc:sldMk cId="1226816392" sldId="290"/>
            <ac:spMk id="10247" creationId="{01D0AF59-99C3-4251-AB9A-C966C6AD4400}"/>
          </ac:spMkLst>
        </pc:spChg>
        <pc:spChg chg="add">
          <ac:chgData name="Caden Lee" userId="e6f9c8d5376da9b3" providerId="LiveId" clId="{F86DBFA3-CFCA-46FA-98D0-12C2B8014487}" dt="2023-06-11T15:59:16.252" v="1726" actId="26606"/>
          <ac:spMkLst>
            <pc:docMk/>
            <pc:sldMk cId="1226816392" sldId="290"/>
            <ac:spMk id="10249" creationId="{1855405F-37A2-4869-9154-F8BE3BECE6C3}"/>
          </ac:spMkLst>
        </pc:spChg>
        <pc:picChg chg="add mod">
          <ac:chgData name="Caden Lee" userId="e6f9c8d5376da9b3" providerId="LiveId" clId="{F86DBFA3-CFCA-46FA-98D0-12C2B8014487}" dt="2023-06-11T15:59:16.252" v="1726" actId="26606"/>
          <ac:picMkLst>
            <pc:docMk/>
            <pc:sldMk cId="1226816392" sldId="290"/>
            <ac:picMk id="10242" creationId="{21D8520C-F635-5530-F538-C71DE207A065}"/>
          </ac:picMkLst>
        </pc:picChg>
      </pc:sldChg>
      <pc:sldChg chg="add del">
        <pc:chgData name="Caden Lee" userId="e6f9c8d5376da9b3" providerId="LiveId" clId="{F86DBFA3-CFCA-46FA-98D0-12C2B8014487}" dt="2023-06-11T15:57:28.546" v="1723" actId="2890"/>
        <pc:sldMkLst>
          <pc:docMk/>
          <pc:sldMk cId="1259029811" sldId="290"/>
        </pc:sldMkLst>
      </pc:sldChg>
      <pc:sldChg chg="addSp delSp modSp new mod setBg">
        <pc:chgData name="Caden Lee" userId="e6f9c8d5376da9b3" providerId="LiveId" clId="{F86DBFA3-CFCA-46FA-98D0-12C2B8014487}" dt="2023-06-11T16:03:42.184" v="1820" actId="20577"/>
        <pc:sldMkLst>
          <pc:docMk/>
          <pc:sldMk cId="1733474749" sldId="291"/>
        </pc:sldMkLst>
        <pc:spChg chg="mod">
          <ac:chgData name="Caden Lee" userId="e6f9c8d5376da9b3" providerId="LiveId" clId="{F86DBFA3-CFCA-46FA-98D0-12C2B8014487}" dt="2023-06-11T16:02:52.857" v="1789" actId="26606"/>
          <ac:spMkLst>
            <pc:docMk/>
            <pc:sldMk cId="1733474749" sldId="291"/>
            <ac:spMk id="2" creationId="{B6268864-726C-ABAF-3028-DFEC2096F724}"/>
          </ac:spMkLst>
        </pc:spChg>
        <pc:spChg chg="mod ord">
          <ac:chgData name="Caden Lee" userId="e6f9c8d5376da9b3" providerId="LiveId" clId="{F86DBFA3-CFCA-46FA-98D0-12C2B8014487}" dt="2023-06-11T16:03:42.184" v="1820" actId="20577"/>
          <ac:spMkLst>
            <pc:docMk/>
            <pc:sldMk cId="1733474749" sldId="291"/>
            <ac:spMk id="3" creationId="{E3C447D9-2F7E-F2BF-EC34-8424BFF50C67}"/>
          </ac:spMkLst>
        </pc:spChg>
        <pc:spChg chg="add del">
          <ac:chgData name="Caden Lee" userId="e6f9c8d5376da9b3" providerId="LiveId" clId="{F86DBFA3-CFCA-46FA-98D0-12C2B8014487}" dt="2023-06-11T16:01:41.861" v="1768" actId="26606"/>
          <ac:spMkLst>
            <pc:docMk/>
            <pc:sldMk cId="1733474749" sldId="291"/>
            <ac:spMk id="9" creationId="{04812C46-200A-4DEB-A05E-3ED6C68C2387}"/>
          </ac:spMkLst>
        </pc:spChg>
        <pc:spChg chg="add del">
          <ac:chgData name="Caden Lee" userId="e6f9c8d5376da9b3" providerId="LiveId" clId="{F86DBFA3-CFCA-46FA-98D0-12C2B8014487}" dt="2023-06-11T16:01:41.861" v="1768" actId="26606"/>
          <ac:spMkLst>
            <pc:docMk/>
            <pc:sldMk cId="1733474749" sldId="291"/>
            <ac:spMk id="11" creationId="{D1EA859B-E555-4109-94F3-6700E046E008}"/>
          </ac:spMkLst>
        </pc:spChg>
        <pc:spChg chg="add del">
          <ac:chgData name="Caden Lee" userId="e6f9c8d5376da9b3" providerId="LiveId" clId="{F86DBFA3-CFCA-46FA-98D0-12C2B8014487}" dt="2023-06-11T16:02:08.655" v="1771" actId="26606"/>
          <ac:spMkLst>
            <pc:docMk/>
            <pc:sldMk cId="1733474749" sldId="291"/>
            <ac:spMk id="11271" creationId="{D1D34770-47A8-402C-AF23-2B653F2D88C1}"/>
          </ac:spMkLst>
        </pc:spChg>
        <pc:spChg chg="add del">
          <ac:chgData name="Caden Lee" userId="e6f9c8d5376da9b3" providerId="LiveId" clId="{F86DBFA3-CFCA-46FA-98D0-12C2B8014487}" dt="2023-06-11T16:02:13.664" v="1773" actId="26606"/>
          <ac:spMkLst>
            <pc:docMk/>
            <pc:sldMk cId="1733474749" sldId="291"/>
            <ac:spMk id="11273" creationId="{79BB35BC-D5C2-4C8B-A22A-A71E6191913B}"/>
          </ac:spMkLst>
        </pc:spChg>
        <pc:spChg chg="add del">
          <ac:chgData name="Caden Lee" userId="e6f9c8d5376da9b3" providerId="LiveId" clId="{F86DBFA3-CFCA-46FA-98D0-12C2B8014487}" dt="2023-06-11T16:02:52.857" v="1789" actId="26606"/>
          <ac:spMkLst>
            <pc:docMk/>
            <pc:sldMk cId="1733474749" sldId="291"/>
            <ac:spMk id="11275" creationId="{F13C74B1-5B17-4795-BED0-7140497B445A}"/>
          </ac:spMkLst>
        </pc:spChg>
        <pc:spChg chg="add del">
          <ac:chgData name="Caden Lee" userId="e6f9c8d5376da9b3" providerId="LiveId" clId="{F86DBFA3-CFCA-46FA-98D0-12C2B8014487}" dt="2023-06-11T16:02:52.857" v="1789" actId="26606"/>
          <ac:spMkLst>
            <pc:docMk/>
            <pc:sldMk cId="1733474749" sldId="291"/>
            <ac:spMk id="11276" creationId="{D4974D33-8DC5-464E-8C6D-BE58F0669C17}"/>
          </ac:spMkLst>
        </pc:spChg>
        <pc:spChg chg="add">
          <ac:chgData name="Caden Lee" userId="e6f9c8d5376da9b3" providerId="LiveId" clId="{F86DBFA3-CFCA-46FA-98D0-12C2B8014487}" dt="2023-06-11T16:02:52.857" v="1789" actId="26606"/>
          <ac:spMkLst>
            <pc:docMk/>
            <pc:sldMk cId="1733474749" sldId="291"/>
            <ac:spMk id="11281" creationId="{04812C46-200A-4DEB-A05E-3ED6C68C2387}"/>
          </ac:spMkLst>
        </pc:spChg>
        <pc:spChg chg="add">
          <ac:chgData name="Caden Lee" userId="e6f9c8d5376da9b3" providerId="LiveId" clId="{F86DBFA3-CFCA-46FA-98D0-12C2B8014487}" dt="2023-06-11T16:02:52.857" v="1789" actId="26606"/>
          <ac:spMkLst>
            <pc:docMk/>
            <pc:sldMk cId="1733474749" sldId="291"/>
            <ac:spMk id="11283" creationId="{D1EA859B-E555-4109-94F3-6700E046E008}"/>
          </ac:spMkLst>
        </pc:spChg>
        <pc:picChg chg="add del">
          <ac:chgData name="Caden Lee" userId="e6f9c8d5376da9b3" providerId="LiveId" clId="{F86DBFA3-CFCA-46FA-98D0-12C2B8014487}" dt="2023-06-11T16:01:41.861" v="1768" actId="26606"/>
          <ac:picMkLst>
            <pc:docMk/>
            <pc:sldMk cId="1733474749" sldId="291"/>
            <ac:picMk id="5" creationId="{A791AA4B-3781-E9F7-61F6-D8A07EC36F21}"/>
          </ac:picMkLst>
        </pc:picChg>
        <pc:picChg chg="add mod ord">
          <ac:chgData name="Caden Lee" userId="e6f9c8d5376da9b3" providerId="LiveId" clId="{F86DBFA3-CFCA-46FA-98D0-12C2B8014487}" dt="2023-06-11T16:02:52.857" v="1789" actId="26606"/>
          <ac:picMkLst>
            <pc:docMk/>
            <pc:sldMk cId="1733474749" sldId="291"/>
            <ac:picMk id="11266" creationId="{5C0A644E-BDAE-14D4-B73D-D043FF6890D8}"/>
          </ac:picMkLst>
        </pc:picChg>
      </pc:sldChg>
      <pc:sldChg chg="addSp delSp modSp new mod setBg">
        <pc:chgData name="Caden Lee" userId="e6f9c8d5376da9b3" providerId="LiveId" clId="{F86DBFA3-CFCA-46FA-98D0-12C2B8014487}" dt="2023-06-11T16:11:55.891" v="2010" actId="113"/>
        <pc:sldMkLst>
          <pc:docMk/>
          <pc:sldMk cId="2251423537" sldId="292"/>
        </pc:sldMkLst>
        <pc:spChg chg="mod">
          <ac:chgData name="Caden Lee" userId="e6f9c8d5376da9b3" providerId="LiveId" clId="{F86DBFA3-CFCA-46FA-98D0-12C2B8014487}" dt="2023-06-11T16:05:15.328" v="1871" actId="26606"/>
          <ac:spMkLst>
            <pc:docMk/>
            <pc:sldMk cId="2251423537" sldId="292"/>
            <ac:spMk id="2" creationId="{F699BA9D-DFE8-7E95-F145-712DCB4213F4}"/>
          </ac:spMkLst>
        </pc:spChg>
        <pc:spChg chg="del mod">
          <ac:chgData name="Caden Lee" userId="e6f9c8d5376da9b3" providerId="LiveId" clId="{F86DBFA3-CFCA-46FA-98D0-12C2B8014487}" dt="2023-06-11T16:05:28.228" v="1875" actId="478"/>
          <ac:spMkLst>
            <pc:docMk/>
            <pc:sldMk cId="2251423537" sldId="292"/>
            <ac:spMk id="3" creationId="{3A13DF27-6902-2AFD-1B1B-DB43647AD8C5}"/>
          </ac:spMkLst>
        </pc:spChg>
        <pc:spChg chg="add mod">
          <ac:chgData name="Caden Lee" userId="e6f9c8d5376da9b3" providerId="LiveId" clId="{F86DBFA3-CFCA-46FA-98D0-12C2B8014487}" dt="2023-06-11T16:07:07.914" v="1923" actId="27636"/>
          <ac:spMkLst>
            <pc:docMk/>
            <pc:sldMk cId="2251423537" sldId="292"/>
            <ac:spMk id="6" creationId="{C3FD96F4-7041-7483-1BF6-13EC71106C62}"/>
          </ac:spMkLst>
        </pc:spChg>
        <pc:spChg chg="add mod">
          <ac:chgData name="Caden Lee" userId="e6f9c8d5376da9b3" providerId="LiveId" clId="{F86DBFA3-CFCA-46FA-98D0-12C2B8014487}" dt="2023-06-11T16:10:08.037" v="1978" actId="1076"/>
          <ac:spMkLst>
            <pc:docMk/>
            <pc:sldMk cId="2251423537" sldId="292"/>
            <ac:spMk id="8" creationId="{9E9AE2A4-0661-5D24-D925-47913C09EE39}"/>
          </ac:spMkLst>
        </pc:spChg>
        <pc:spChg chg="add">
          <ac:chgData name="Caden Lee" userId="e6f9c8d5376da9b3" providerId="LiveId" clId="{F86DBFA3-CFCA-46FA-98D0-12C2B8014487}" dt="2023-06-11T16:05:15.328" v="1871" actId="26606"/>
          <ac:spMkLst>
            <pc:docMk/>
            <pc:sldMk cId="2251423537" sldId="292"/>
            <ac:spMk id="9" creationId="{D1D34770-47A8-402C-AF23-2B653F2D88C1}"/>
          </ac:spMkLst>
        </pc:spChg>
        <pc:spChg chg="add del mod">
          <ac:chgData name="Caden Lee" userId="e6f9c8d5376da9b3" providerId="LiveId" clId="{F86DBFA3-CFCA-46FA-98D0-12C2B8014487}" dt="2023-06-11T16:10:33.821" v="1984" actId="478"/>
          <ac:spMkLst>
            <pc:docMk/>
            <pc:sldMk cId="2251423537" sldId="292"/>
            <ac:spMk id="11" creationId="{9E01BA5F-F1CC-DCD8-27A2-A590948C3A1B}"/>
          </ac:spMkLst>
        </pc:spChg>
        <pc:spChg chg="add mod">
          <ac:chgData name="Caden Lee" userId="e6f9c8d5376da9b3" providerId="LiveId" clId="{F86DBFA3-CFCA-46FA-98D0-12C2B8014487}" dt="2023-06-11T16:11:50.903" v="2008" actId="113"/>
          <ac:spMkLst>
            <pc:docMk/>
            <pc:sldMk cId="2251423537" sldId="292"/>
            <ac:spMk id="14" creationId="{BC182354-3C65-0D94-5764-B6A1F9BFD79D}"/>
          </ac:spMkLst>
        </pc:spChg>
        <pc:spChg chg="add mod">
          <ac:chgData name="Caden Lee" userId="e6f9c8d5376da9b3" providerId="LiveId" clId="{F86DBFA3-CFCA-46FA-98D0-12C2B8014487}" dt="2023-06-11T16:11:52.947" v="2009" actId="113"/>
          <ac:spMkLst>
            <pc:docMk/>
            <pc:sldMk cId="2251423537" sldId="292"/>
            <ac:spMk id="16" creationId="{D4FD2047-B548-09D4-672E-104218140EE2}"/>
          </ac:spMkLst>
        </pc:spChg>
        <pc:spChg chg="add mod">
          <ac:chgData name="Caden Lee" userId="e6f9c8d5376da9b3" providerId="LiveId" clId="{F86DBFA3-CFCA-46FA-98D0-12C2B8014487}" dt="2023-06-11T16:11:55.891" v="2010" actId="113"/>
          <ac:spMkLst>
            <pc:docMk/>
            <pc:sldMk cId="2251423537" sldId="292"/>
            <ac:spMk id="18" creationId="{E6999FAF-70AC-2F9A-4E61-3445B284B21B}"/>
          </ac:spMkLst>
        </pc:spChg>
        <pc:graphicFrameChg chg="add del">
          <ac:chgData name="Caden Lee" userId="e6f9c8d5376da9b3" providerId="LiveId" clId="{F86DBFA3-CFCA-46FA-98D0-12C2B8014487}" dt="2023-06-11T16:08:06.651" v="1942" actId="26606"/>
          <ac:graphicFrameMkLst>
            <pc:docMk/>
            <pc:sldMk cId="2251423537" sldId="292"/>
            <ac:graphicFrameMk id="13" creationId="{099DCA63-85F0-9A83-F4A3-78E3F14E6A68}"/>
          </ac:graphicFrameMkLst>
        </pc:graphicFrameChg>
        <pc:picChg chg="add">
          <ac:chgData name="Caden Lee" userId="e6f9c8d5376da9b3" providerId="LiveId" clId="{F86DBFA3-CFCA-46FA-98D0-12C2B8014487}" dt="2023-06-11T16:05:15.328" v="1871" actId="26606"/>
          <ac:picMkLst>
            <pc:docMk/>
            <pc:sldMk cId="2251423537" sldId="292"/>
            <ac:picMk id="5" creationId="{C084E680-DD89-41C0-FF88-4C1EF8D86205}"/>
          </ac:picMkLst>
        </pc:picChg>
        <pc:picChg chg="add mod">
          <ac:chgData name="Caden Lee" userId="e6f9c8d5376da9b3" providerId="LiveId" clId="{F86DBFA3-CFCA-46FA-98D0-12C2B8014487}" dt="2023-06-11T16:09:11.477" v="1963" actId="1038"/>
          <ac:picMkLst>
            <pc:docMk/>
            <pc:sldMk cId="2251423537" sldId="292"/>
            <ac:picMk id="12290" creationId="{8F10291E-BB27-1F08-C12C-F4536BF4830A}"/>
          </ac:picMkLst>
        </pc:picChg>
        <pc:picChg chg="add mod">
          <ac:chgData name="Caden Lee" userId="e6f9c8d5376da9b3" providerId="LiveId" clId="{F86DBFA3-CFCA-46FA-98D0-12C2B8014487}" dt="2023-06-11T16:10:01.476" v="1975" actId="1076"/>
          <ac:picMkLst>
            <pc:docMk/>
            <pc:sldMk cId="2251423537" sldId="292"/>
            <ac:picMk id="12292" creationId="{D1AF21C8-0318-FBB8-E315-93CF4A268CBC}"/>
          </ac:picMkLst>
        </pc:picChg>
        <pc:picChg chg="add mod">
          <ac:chgData name="Caden Lee" userId="e6f9c8d5376da9b3" providerId="LiveId" clId="{F86DBFA3-CFCA-46FA-98D0-12C2B8014487}" dt="2023-06-11T16:11:32.076" v="2005" actId="1076"/>
          <ac:picMkLst>
            <pc:docMk/>
            <pc:sldMk cId="2251423537" sldId="292"/>
            <ac:picMk id="12294" creationId="{EABB2EDF-C4FE-059D-326F-19C3CCB9C699}"/>
          </ac:picMkLst>
        </pc:picChg>
      </pc:sldChg>
      <pc:sldChg chg="addSp delSp modSp new mod setBg">
        <pc:chgData name="Caden Lee" userId="e6f9c8d5376da9b3" providerId="LiveId" clId="{F86DBFA3-CFCA-46FA-98D0-12C2B8014487}" dt="2023-06-11T16:12:21.645" v="2014" actId="26606"/>
        <pc:sldMkLst>
          <pc:docMk/>
          <pc:sldMk cId="48042582" sldId="293"/>
        </pc:sldMkLst>
        <pc:spChg chg="del">
          <ac:chgData name="Caden Lee" userId="e6f9c8d5376da9b3" providerId="LiveId" clId="{F86DBFA3-CFCA-46FA-98D0-12C2B8014487}" dt="2023-06-11T16:12:21.645" v="2014" actId="26606"/>
          <ac:spMkLst>
            <pc:docMk/>
            <pc:sldMk cId="48042582" sldId="293"/>
            <ac:spMk id="2" creationId="{4B066056-0717-D8B0-895F-5B1A991EAA36}"/>
          </ac:spMkLst>
        </pc:spChg>
        <pc:spChg chg="del mod">
          <ac:chgData name="Caden Lee" userId="e6f9c8d5376da9b3" providerId="LiveId" clId="{F86DBFA3-CFCA-46FA-98D0-12C2B8014487}" dt="2023-06-11T16:12:21.645" v="2014" actId="26606"/>
          <ac:spMkLst>
            <pc:docMk/>
            <pc:sldMk cId="48042582" sldId="293"/>
            <ac:spMk id="3" creationId="{5C8EC910-3B0B-FCA0-32AE-6989AD02B7CF}"/>
          </ac:spMkLst>
        </pc:spChg>
        <pc:spChg chg="add">
          <ac:chgData name="Caden Lee" userId="e6f9c8d5376da9b3" providerId="LiveId" clId="{F86DBFA3-CFCA-46FA-98D0-12C2B8014487}" dt="2023-06-11T16:12:21.645" v="2014" actId="26606"/>
          <ac:spMkLst>
            <pc:docMk/>
            <pc:sldMk cId="48042582" sldId="293"/>
            <ac:spMk id="13319" creationId="{F3060C83-F051-4F0E-ABAD-AA0DFC48B218}"/>
          </ac:spMkLst>
        </pc:spChg>
        <pc:spChg chg="add">
          <ac:chgData name="Caden Lee" userId="e6f9c8d5376da9b3" providerId="LiveId" clId="{F86DBFA3-CFCA-46FA-98D0-12C2B8014487}" dt="2023-06-11T16:12:21.645" v="2014" actId="26606"/>
          <ac:spMkLst>
            <pc:docMk/>
            <pc:sldMk cId="48042582" sldId="293"/>
            <ac:spMk id="13321" creationId="{83C98ABE-055B-441F-B07E-44F97F083C39}"/>
          </ac:spMkLst>
        </pc:spChg>
        <pc:spChg chg="add">
          <ac:chgData name="Caden Lee" userId="e6f9c8d5376da9b3" providerId="LiveId" clId="{F86DBFA3-CFCA-46FA-98D0-12C2B8014487}" dt="2023-06-11T16:12:21.645" v="2014" actId="26606"/>
          <ac:spMkLst>
            <pc:docMk/>
            <pc:sldMk cId="48042582" sldId="293"/>
            <ac:spMk id="13323" creationId="{29FDB030-9B49-4CED-8CCD-4D99382388AC}"/>
          </ac:spMkLst>
        </pc:spChg>
        <pc:spChg chg="add">
          <ac:chgData name="Caden Lee" userId="e6f9c8d5376da9b3" providerId="LiveId" clId="{F86DBFA3-CFCA-46FA-98D0-12C2B8014487}" dt="2023-06-11T16:12:21.645" v="2014" actId="26606"/>
          <ac:spMkLst>
            <pc:docMk/>
            <pc:sldMk cId="48042582" sldId="293"/>
            <ac:spMk id="13325" creationId="{3783CA14-24A1-485C-8B30-D6A5D87987AD}"/>
          </ac:spMkLst>
        </pc:spChg>
        <pc:spChg chg="add">
          <ac:chgData name="Caden Lee" userId="e6f9c8d5376da9b3" providerId="LiveId" clId="{F86DBFA3-CFCA-46FA-98D0-12C2B8014487}" dt="2023-06-11T16:12:21.645" v="2014" actId="26606"/>
          <ac:spMkLst>
            <pc:docMk/>
            <pc:sldMk cId="48042582" sldId="293"/>
            <ac:spMk id="13327" creationId="{9A97C86A-04D6-40F7-AE84-31AB43E6A846}"/>
          </ac:spMkLst>
        </pc:spChg>
        <pc:spChg chg="add">
          <ac:chgData name="Caden Lee" userId="e6f9c8d5376da9b3" providerId="LiveId" clId="{F86DBFA3-CFCA-46FA-98D0-12C2B8014487}" dt="2023-06-11T16:12:21.645" v="2014" actId="26606"/>
          <ac:spMkLst>
            <pc:docMk/>
            <pc:sldMk cId="48042582" sldId="293"/>
            <ac:spMk id="13329" creationId="{FF9F2414-84E8-453E-B1F3-389FDE8192D9}"/>
          </ac:spMkLst>
        </pc:spChg>
        <pc:spChg chg="add">
          <ac:chgData name="Caden Lee" userId="e6f9c8d5376da9b3" providerId="LiveId" clId="{F86DBFA3-CFCA-46FA-98D0-12C2B8014487}" dt="2023-06-11T16:12:21.645" v="2014" actId="26606"/>
          <ac:spMkLst>
            <pc:docMk/>
            <pc:sldMk cId="48042582" sldId="293"/>
            <ac:spMk id="13331" creationId="{3ECA69A1-7536-43AC-85EF-C7106179F5ED}"/>
          </ac:spMkLst>
        </pc:spChg>
        <pc:picChg chg="add mod">
          <ac:chgData name="Caden Lee" userId="e6f9c8d5376da9b3" providerId="LiveId" clId="{F86DBFA3-CFCA-46FA-98D0-12C2B8014487}" dt="2023-06-11T16:12:21.645" v="2014" actId="26606"/>
          <ac:picMkLst>
            <pc:docMk/>
            <pc:sldMk cId="48042582" sldId="293"/>
            <ac:picMk id="13314" creationId="{ACB1A63D-1243-434B-D217-344A381C06B3}"/>
          </ac:picMkLst>
        </pc:picChg>
      </pc:sldChg>
      <pc:sldChg chg="addSp delSp modSp new mod setBg setClrOvrMap">
        <pc:chgData name="Caden Lee" userId="e6f9c8d5376da9b3" providerId="LiveId" clId="{F86DBFA3-CFCA-46FA-98D0-12C2B8014487}" dt="2023-06-11T16:14:02.333" v="2032" actId="20577"/>
        <pc:sldMkLst>
          <pc:docMk/>
          <pc:sldMk cId="275337144" sldId="294"/>
        </pc:sldMkLst>
        <pc:spChg chg="mod">
          <ac:chgData name="Caden Lee" userId="e6f9c8d5376da9b3" providerId="LiveId" clId="{F86DBFA3-CFCA-46FA-98D0-12C2B8014487}" dt="2023-06-11T16:13:47.494" v="2025" actId="26606"/>
          <ac:spMkLst>
            <pc:docMk/>
            <pc:sldMk cId="275337144" sldId="294"/>
            <ac:spMk id="2" creationId="{B60ED47A-E9A7-3DE1-12C6-A6F706E174DD}"/>
          </ac:spMkLst>
        </pc:spChg>
        <pc:spChg chg="mod">
          <ac:chgData name="Caden Lee" userId="e6f9c8d5376da9b3" providerId="LiveId" clId="{F86DBFA3-CFCA-46FA-98D0-12C2B8014487}" dt="2023-06-11T16:14:02.333" v="2032" actId="20577"/>
          <ac:spMkLst>
            <pc:docMk/>
            <pc:sldMk cId="275337144" sldId="294"/>
            <ac:spMk id="3" creationId="{F5905384-4E1F-AD73-05CB-5BAD54D2A56D}"/>
          </ac:spMkLst>
        </pc:spChg>
        <pc:spChg chg="add del">
          <ac:chgData name="Caden Lee" userId="e6f9c8d5376da9b3" providerId="LiveId" clId="{F86DBFA3-CFCA-46FA-98D0-12C2B8014487}" dt="2023-06-11T16:13:47.494" v="2025" actId="26606"/>
          <ac:spMkLst>
            <pc:docMk/>
            <pc:sldMk cId="275337144" sldId="294"/>
            <ac:spMk id="14343" creationId="{8FC9BE17-9A7B-462D-AE50-3D8777387304}"/>
          </ac:spMkLst>
        </pc:spChg>
        <pc:spChg chg="add del">
          <ac:chgData name="Caden Lee" userId="e6f9c8d5376da9b3" providerId="LiveId" clId="{F86DBFA3-CFCA-46FA-98D0-12C2B8014487}" dt="2023-06-11T16:13:47.494" v="2025" actId="26606"/>
          <ac:spMkLst>
            <pc:docMk/>
            <pc:sldMk cId="275337144" sldId="294"/>
            <ac:spMk id="14345" creationId="{3EBE8569-6AEC-4B8C-8D53-2DE337CDBA65}"/>
          </ac:spMkLst>
        </pc:spChg>
        <pc:spChg chg="add del">
          <ac:chgData name="Caden Lee" userId="e6f9c8d5376da9b3" providerId="LiveId" clId="{F86DBFA3-CFCA-46FA-98D0-12C2B8014487}" dt="2023-06-11T16:13:47.494" v="2025" actId="26606"/>
          <ac:spMkLst>
            <pc:docMk/>
            <pc:sldMk cId="275337144" sldId="294"/>
            <ac:spMk id="14347" creationId="{55D4142C-5077-457F-A6AD-3FECFDB39685}"/>
          </ac:spMkLst>
        </pc:spChg>
        <pc:spChg chg="add del">
          <ac:chgData name="Caden Lee" userId="e6f9c8d5376da9b3" providerId="LiveId" clId="{F86DBFA3-CFCA-46FA-98D0-12C2B8014487}" dt="2023-06-11T16:13:47.494" v="2025" actId="26606"/>
          <ac:spMkLst>
            <pc:docMk/>
            <pc:sldMk cId="275337144" sldId="294"/>
            <ac:spMk id="14349" creationId="{7A5F0580-5EE9-419F-96EE-B6529EF6E7D0}"/>
          </ac:spMkLst>
        </pc:spChg>
        <pc:spChg chg="add">
          <ac:chgData name="Caden Lee" userId="e6f9c8d5376da9b3" providerId="LiveId" clId="{F86DBFA3-CFCA-46FA-98D0-12C2B8014487}" dt="2023-06-11T16:13:47.494" v="2025" actId="26606"/>
          <ac:spMkLst>
            <pc:docMk/>
            <pc:sldMk cId="275337144" sldId="294"/>
            <ac:spMk id="14354" creationId="{7C432AFE-B3D2-4BFF-BF8F-96C27AFF1AC7}"/>
          </ac:spMkLst>
        </pc:spChg>
        <pc:spChg chg="add">
          <ac:chgData name="Caden Lee" userId="e6f9c8d5376da9b3" providerId="LiveId" clId="{F86DBFA3-CFCA-46FA-98D0-12C2B8014487}" dt="2023-06-11T16:13:47.494" v="2025" actId="26606"/>
          <ac:spMkLst>
            <pc:docMk/>
            <pc:sldMk cId="275337144" sldId="294"/>
            <ac:spMk id="14356" creationId="{AF2F604E-43BE-4DC3-B983-E071523364F8}"/>
          </ac:spMkLst>
        </pc:spChg>
        <pc:spChg chg="add">
          <ac:chgData name="Caden Lee" userId="e6f9c8d5376da9b3" providerId="LiveId" clId="{F86DBFA3-CFCA-46FA-98D0-12C2B8014487}" dt="2023-06-11T16:13:47.494" v="2025" actId="26606"/>
          <ac:spMkLst>
            <pc:docMk/>
            <pc:sldMk cId="275337144" sldId="294"/>
            <ac:spMk id="14358" creationId="{08C9B587-E65E-4B52-B37C-ABEBB6E87928}"/>
          </ac:spMkLst>
        </pc:spChg>
        <pc:picChg chg="add mod ord">
          <ac:chgData name="Caden Lee" userId="e6f9c8d5376da9b3" providerId="LiveId" clId="{F86DBFA3-CFCA-46FA-98D0-12C2B8014487}" dt="2023-06-11T16:13:47.494" v="2025" actId="26606"/>
          <ac:picMkLst>
            <pc:docMk/>
            <pc:sldMk cId="275337144" sldId="294"/>
            <ac:picMk id="14338" creationId="{395339F8-108C-3A9A-C81E-D2652F0AA74B}"/>
          </ac:picMkLst>
        </pc:picChg>
      </pc:sldChg>
      <pc:sldChg chg="addSp delSp modSp new mod setBg setClrOvrMap">
        <pc:chgData name="Caden Lee" userId="e6f9c8d5376da9b3" providerId="LiveId" clId="{F86DBFA3-CFCA-46FA-98D0-12C2B8014487}" dt="2023-06-11T16:19:31.296" v="2634"/>
        <pc:sldMkLst>
          <pc:docMk/>
          <pc:sldMk cId="3521303067" sldId="295"/>
        </pc:sldMkLst>
        <pc:spChg chg="mod">
          <ac:chgData name="Caden Lee" userId="e6f9c8d5376da9b3" providerId="LiveId" clId="{F86DBFA3-CFCA-46FA-98D0-12C2B8014487}" dt="2023-06-11T16:18:46.042" v="2626" actId="26606"/>
          <ac:spMkLst>
            <pc:docMk/>
            <pc:sldMk cId="3521303067" sldId="295"/>
            <ac:spMk id="2" creationId="{48FCF763-070B-4D75-BAC0-9AEE996E7FB2}"/>
          </ac:spMkLst>
        </pc:spChg>
        <pc:spChg chg="mod">
          <ac:chgData name="Caden Lee" userId="e6f9c8d5376da9b3" providerId="LiveId" clId="{F86DBFA3-CFCA-46FA-98D0-12C2B8014487}" dt="2023-06-11T16:19:05.711" v="2629" actId="5793"/>
          <ac:spMkLst>
            <pc:docMk/>
            <pc:sldMk cId="3521303067" sldId="295"/>
            <ac:spMk id="3" creationId="{B8B45D95-0BA4-091F-084C-207CB6645CAD}"/>
          </ac:spMkLst>
        </pc:spChg>
        <pc:spChg chg="add del">
          <ac:chgData name="Caden Lee" userId="e6f9c8d5376da9b3" providerId="LiveId" clId="{F86DBFA3-CFCA-46FA-98D0-12C2B8014487}" dt="2023-06-11T16:18:46.042" v="2626" actId="26606"/>
          <ac:spMkLst>
            <pc:docMk/>
            <pc:sldMk cId="3521303067" sldId="295"/>
            <ac:spMk id="15367" creationId="{9228552E-C8B1-4A80-8448-0787CE0FC704}"/>
          </ac:spMkLst>
        </pc:spChg>
        <pc:picChg chg="add mod ord">
          <ac:chgData name="Caden Lee" userId="e6f9c8d5376da9b3" providerId="LiveId" clId="{F86DBFA3-CFCA-46FA-98D0-12C2B8014487}" dt="2023-06-11T16:19:31.296" v="2634"/>
          <ac:picMkLst>
            <pc:docMk/>
            <pc:sldMk cId="3521303067" sldId="295"/>
            <ac:picMk id="15362" creationId="{1792CEC0-9BE7-D51F-EFD3-CE4DC5D7BD04}"/>
          </ac:picMkLst>
        </pc:picChg>
      </pc:sldChg>
      <pc:sldChg chg="addSp delSp modSp del mod setBg setClrOvrMap">
        <pc:chgData name="Caden Lee" userId="e6f9c8d5376da9b3" providerId="LiveId" clId="{F86DBFA3-CFCA-46FA-98D0-12C2B8014487}" dt="2023-06-11T17:06:50.695" v="3282" actId="20577"/>
        <pc:sldMkLst>
          <pc:docMk/>
          <pc:sldMk cId="0" sldId="296"/>
        </pc:sldMkLst>
        <pc:spChg chg="mod">
          <ac:chgData name="Caden Lee" userId="e6f9c8d5376da9b3" providerId="LiveId" clId="{F86DBFA3-CFCA-46FA-98D0-12C2B8014487}" dt="2023-06-11T17:06:45.318" v="3279" actId="26606"/>
          <ac:spMkLst>
            <pc:docMk/>
            <pc:sldMk cId="0" sldId="296"/>
            <ac:spMk id="388" creationId="{00000000-0000-0000-0000-000000000000}"/>
          </ac:spMkLst>
        </pc:spChg>
        <pc:spChg chg="add del mod ord">
          <ac:chgData name="Caden Lee" userId="e6f9c8d5376da9b3" providerId="LiveId" clId="{F86DBFA3-CFCA-46FA-98D0-12C2B8014487}" dt="2023-06-11T17:06:50.695" v="3282" actId="20577"/>
          <ac:spMkLst>
            <pc:docMk/>
            <pc:sldMk cId="0" sldId="296"/>
            <ac:spMk id="389" creationId="{00000000-0000-0000-0000-000000000000}"/>
          </ac:spMkLst>
        </pc:spChg>
        <pc:spChg chg="add del">
          <ac:chgData name="Caden Lee" userId="e6f9c8d5376da9b3" providerId="LiveId" clId="{F86DBFA3-CFCA-46FA-98D0-12C2B8014487}" dt="2023-06-11T17:06:34.138" v="3277" actId="26606"/>
          <ac:spMkLst>
            <pc:docMk/>
            <pc:sldMk cId="0" sldId="296"/>
            <ac:spMk id="396" creationId="{9228552E-C8B1-4A80-8448-0787CE0FC704}"/>
          </ac:spMkLst>
        </pc:spChg>
        <pc:spChg chg="add">
          <ac:chgData name="Caden Lee" userId="e6f9c8d5376da9b3" providerId="LiveId" clId="{F86DBFA3-CFCA-46FA-98D0-12C2B8014487}" dt="2023-06-11T17:06:45.318" v="3279" actId="26606"/>
          <ac:spMkLst>
            <pc:docMk/>
            <pc:sldMk cId="0" sldId="296"/>
            <ac:spMk id="18438" creationId="{79BB35BC-D5C2-4C8B-A22A-A71E6191913B}"/>
          </ac:spMkLst>
        </pc:spChg>
        <pc:spChg chg="add del">
          <ac:chgData name="Caden Lee" userId="e6f9c8d5376da9b3" providerId="LiveId" clId="{F86DBFA3-CFCA-46FA-98D0-12C2B8014487}" dt="2023-06-11T17:06:32.589" v="3274" actId="26606"/>
          <ac:spMkLst>
            <pc:docMk/>
            <pc:sldMk cId="0" sldId="296"/>
            <ac:spMk id="18439" creationId="{1A9F7B4E-B03D-4F64-BE33-00D074458D45}"/>
          </ac:spMkLst>
        </pc:spChg>
        <pc:spChg chg="add del">
          <ac:chgData name="Caden Lee" userId="e6f9c8d5376da9b3" providerId="LiveId" clId="{F86DBFA3-CFCA-46FA-98D0-12C2B8014487}" dt="2023-06-11T17:06:32.589" v="3274" actId="26606"/>
          <ac:spMkLst>
            <pc:docMk/>
            <pc:sldMk cId="0" sldId="296"/>
            <ac:spMk id="18441" creationId="{7E2BE7F7-CA89-4002-ACCE-A478AEA24F5E}"/>
          </ac:spMkLst>
        </pc:spChg>
        <pc:graphicFrameChg chg="add del mod modGraphic">
          <ac:chgData name="Caden Lee" userId="e6f9c8d5376da9b3" providerId="LiveId" clId="{F86DBFA3-CFCA-46FA-98D0-12C2B8014487}" dt="2023-06-11T17:06:34.138" v="3277" actId="26606"/>
          <ac:graphicFrameMkLst>
            <pc:docMk/>
            <pc:sldMk cId="0" sldId="296"/>
            <ac:graphicFrameMk id="391" creationId="{B0D2B624-FF86-4FAC-2D56-28205078551D}"/>
          </ac:graphicFrameMkLst>
        </pc:graphicFrameChg>
        <pc:picChg chg="add del">
          <ac:chgData name="Caden Lee" userId="e6f9c8d5376da9b3" providerId="LiveId" clId="{F86DBFA3-CFCA-46FA-98D0-12C2B8014487}" dt="2023-06-11T17:06:34.138" v="3277" actId="26606"/>
          <ac:picMkLst>
            <pc:docMk/>
            <pc:sldMk cId="0" sldId="296"/>
            <ac:picMk id="392" creationId="{FD0113D8-9F52-D2CB-42C9-F5E380032863}"/>
          </ac:picMkLst>
        </pc:picChg>
        <pc:picChg chg="add del mod ord">
          <ac:chgData name="Caden Lee" userId="e6f9c8d5376da9b3" providerId="LiveId" clId="{F86DBFA3-CFCA-46FA-98D0-12C2B8014487}" dt="2023-06-11T17:06:33.200" v="3275"/>
          <ac:picMkLst>
            <pc:docMk/>
            <pc:sldMk cId="0" sldId="296"/>
            <ac:picMk id="18434" creationId="{80BD531C-AE4C-0D98-6754-A877B3605CA6}"/>
          </ac:picMkLst>
        </pc:picChg>
        <pc:picChg chg="add mod">
          <ac:chgData name="Caden Lee" userId="e6f9c8d5376da9b3" providerId="LiveId" clId="{F86DBFA3-CFCA-46FA-98D0-12C2B8014487}" dt="2023-06-11T17:06:45.318" v="3279" actId="26606"/>
          <ac:picMkLst>
            <pc:docMk/>
            <pc:sldMk cId="0" sldId="296"/>
            <ac:picMk id="18436" creationId="{8D9D162E-DE61-0F55-BAFB-B54D73AE83A2}"/>
          </ac:picMkLst>
        </pc:picChg>
      </pc:sldChg>
      <pc:sldChg chg="addSp delSp modSp add mod ord modClrScheme delDesignElem chgLayout">
        <pc:chgData name="Caden Lee" userId="e6f9c8d5376da9b3" providerId="LiveId" clId="{F86DBFA3-CFCA-46FA-98D0-12C2B8014487}" dt="2023-06-11T16:27:10.889" v="2705" actId="20577"/>
        <pc:sldMkLst>
          <pc:docMk/>
          <pc:sldMk cId="1986063146" sldId="297"/>
        </pc:sldMkLst>
        <pc:spChg chg="add mod">
          <ac:chgData name="Caden Lee" userId="e6f9c8d5376da9b3" providerId="LiveId" clId="{F86DBFA3-CFCA-46FA-98D0-12C2B8014487}" dt="2023-06-11T16:27:10.889" v="2705" actId="20577"/>
          <ac:spMkLst>
            <pc:docMk/>
            <pc:sldMk cId="1986063146" sldId="297"/>
            <ac:spMk id="2" creationId="{76F36385-C4C4-50FC-B413-D71CBFC6109F}"/>
          </ac:spMkLst>
        </pc:spChg>
        <pc:spChg chg="add mod">
          <ac:chgData name="Caden Lee" userId="e6f9c8d5376da9b3" providerId="LiveId" clId="{F86DBFA3-CFCA-46FA-98D0-12C2B8014487}" dt="2023-06-11T16:26:33.792" v="2692" actId="1076"/>
          <ac:spMkLst>
            <pc:docMk/>
            <pc:sldMk cId="1986063146" sldId="297"/>
            <ac:spMk id="8" creationId="{03E72D1C-5D7E-3F8F-BE51-2BD8F5EF1F6C}"/>
          </ac:spMkLst>
        </pc:spChg>
        <pc:spChg chg="add mod">
          <ac:chgData name="Caden Lee" userId="e6f9c8d5376da9b3" providerId="LiveId" clId="{F86DBFA3-CFCA-46FA-98D0-12C2B8014487}" dt="2023-06-11T16:26:43.120" v="2696" actId="20577"/>
          <ac:spMkLst>
            <pc:docMk/>
            <pc:sldMk cId="1986063146" sldId="297"/>
            <ac:spMk id="9" creationId="{68A24FDC-5E1C-FC8D-0B7E-C5F1B8D413D2}"/>
          </ac:spMkLst>
        </pc:spChg>
        <pc:spChg chg="del">
          <ac:chgData name="Caden Lee" userId="e6f9c8d5376da9b3" providerId="LiveId" clId="{F86DBFA3-CFCA-46FA-98D0-12C2B8014487}" dt="2023-06-11T16:24:57.640" v="2646" actId="700"/>
          <ac:spMkLst>
            <pc:docMk/>
            <pc:sldMk cId="1986063146" sldId="297"/>
            <ac:spMk id="13319" creationId="{F3060C83-F051-4F0E-ABAD-AA0DFC48B218}"/>
          </ac:spMkLst>
        </pc:spChg>
        <pc:spChg chg="del">
          <ac:chgData name="Caden Lee" userId="e6f9c8d5376da9b3" providerId="LiveId" clId="{F86DBFA3-CFCA-46FA-98D0-12C2B8014487}" dt="2023-06-11T16:24:57.640" v="2646" actId="700"/>
          <ac:spMkLst>
            <pc:docMk/>
            <pc:sldMk cId="1986063146" sldId="297"/>
            <ac:spMk id="13321" creationId="{83C98ABE-055B-441F-B07E-44F97F083C39}"/>
          </ac:spMkLst>
        </pc:spChg>
        <pc:spChg chg="del">
          <ac:chgData name="Caden Lee" userId="e6f9c8d5376da9b3" providerId="LiveId" clId="{F86DBFA3-CFCA-46FA-98D0-12C2B8014487}" dt="2023-06-11T16:24:57.640" v="2646" actId="700"/>
          <ac:spMkLst>
            <pc:docMk/>
            <pc:sldMk cId="1986063146" sldId="297"/>
            <ac:spMk id="13323" creationId="{29FDB030-9B49-4CED-8CCD-4D99382388AC}"/>
          </ac:spMkLst>
        </pc:spChg>
        <pc:spChg chg="del">
          <ac:chgData name="Caden Lee" userId="e6f9c8d5376da9b3" providerId="LiveId" clId="{F86DBFA3-CFCA-46FA-98D0-12C2B8014487}" dt="2023-06-11T16:24:57.640" v="2646" actId="700"/>
          <ac:spMkLst>
            <pc:docMk/>
            <pc:sldMk cId="1986063146" sldId="297"/>
            <ac:spMk id="13325" creationId="{3783CA14-24A1-485C-8B30-D6A5D87987AD}"/>
          </ac:spMkLst>
        </pc:spChg>
        <pc:spChg chg="del">
          <ac:chgData name="Caden Lee" userId="e6f9c8d5376da9b3" providerId="LiveId" clId="{F86DBFA3-CFCA-46FA-98D0-12C2B8014487}" dt="2023-06-11T16:24:57.640" v="2646" actId="700"/>
          <ac:spMkLst>
            <pc:docMk/>
            <pc:sldMk cId="1986063146" sldId="297"/>
            <ac:spMk id="13327" creationId="{9A97C86A-04D6-40F7-AE84-31AB43E6A846}"/>
          </ac:spMkLst>
        </pc:spChg>
        <pc:spChg chg="del">
          <ac:chgData name="Caden Lee" userId="e6f9c8d5376da9b3" providerId="LiveId" clId="{F86DBFA3-CFCA-46FA-98D0-12C2B8014487}" dt="2023-06-11T16:24:57.640" v="2646" actId="700"/>
          <ac:spMkLst>
            <pc:docMk/>
            <pc:sldMk cId="1986063146" sldId="297"/>
            <ac:spMk id="13329" creationId="{FF9F2414-84E8-453E-B1F3-389FDE8192D9}"/>
          </ac:spMkLst>
        </pc:spChg>
        <pc:spChg chg="del">
          <ac:chgData name="Caden Lee" userId="e6f9c8d5376da9b3" providerId="LiveId" clId="{F86DBFA3-CFCA-46FA-98D0-12C2B8014487}" dt="2023-06-11T16:24:57.640" v="2646" actId="700"/>
          <ac:spMkLst>
            <pc:docMk/>
            <pc:sldMk cId="1986063146" sldId="297"/>
            <ac:spMk id="13331" creationId="{3ECA69A1-7536-43AC-85EF-C7106179F5ED}"/>
          </ac:spMkLst>
        </pc:spChg>
        <pc:picChg chg="add mod">
          <ac:chgData name="Caden Lee" userId="e6f9c8d5376da9b3" providerId="LiveId" clId="{F86DBFA3-CFCA-46FA-98D0-12C2B8014487}" dt="2023-06-11T16:26:00.244" v="2688" actId="1076"/>
          <ac:picMkLst>
            <pc:docMk/>
            <pc:sldMk cId="1986063146" sldId="297"/>
            <ac:picMk id="3" creationId="{69FFD190-B2DD-6477-AB73-633A9F0E8894}"/>
          </ac:picMkLst>
        </pc:picChg>
        <pc:picChg chg="add mod">
          <ac:chgData name="Caden Lee" userId="e6f9c8d5376da9b3" providerId="LiveId" clId="{F86DBFA3-CFCA-46FA-98D0-12C2B8014487}" dt="2023-06-11T16:25:35.937" v="2676" actId="1076"/>
          <ac:picMkLst>
            <pc:docMk/>
            <pc:sldMk cId="1986063146" sldId="297"/>
            <ac:picMk id="4" creationId="{BADEA096-E595-C0CC-ADFB-78492AFEBA4A}"/>
          </ac:picMkLst>
        </pc:picChg>
        <pc:picChg chg="add mod">
          <ac:chgData name="Caden Lee" userId="e6f9c8d5376da9b3" providerId="LiveId" clId="{F86DBFA3-CFCA-46FA-98D0-12C2B8014487}" dt="2023-06-11T16:25:29.816" v="2675" actId="1076"/>
          <ac:picMkLst>
            <pc:docMk/>
            <pc:sldMk cId="1986063146" sldId="297"/>
            <ac:picMk id="5" creationId="{B2E7198F-F240-CED8-C6AF-2B8D20204B04}"/>
          </ac:picMkLst>
        </pc:picChg>
        <pc:picChg chg="add mod">
          <ac:chgData name="Caden Lee" userId="e6f9c8d5376da9b3" providerId="LiveId" clId="{F86DBFA3-CFCA-46FA-98D0-12C2B8014487}" dt="2023-06-11T16:26:02.827" v="2689" actId="1076"/>
          <ac:picMkLst>
            <pc:docMk/>
            <pc:sldMk cId="1986063146" sldId="297"/>
            <ac:picMk id="6" creationId="{71A42696-739D-E66C-BF5F-C7221479E12C}"/>
          </ac:picMkLst>
        </pc:picChg>
        <pc:picChg chg="del">
          <ac:chgData name="Caden Lee" userId="e6f9c8d5376da9b3" providerId="LiveId" clId="{F86DBFA3-CFCA-46FA-98D0-12C2B8014487}" dt="2023-06-11T16:24:53.602" v="2645" actId="478"/>
          <ac:picMkLst>
            <pc:docMk/>
            <pc:sldMk cId="1986063146" sldId="297"/>
            <ac:picMk id="13314" creationId="{ACB1A63D-1243-434B-D217-344A381C06B3}"/>
          </ac:picMkLst>
        </pc:picChg>
      </pc:sldChg>
      <pc:sldChg chg="addSp delSp modSp mod">
        <pc:chgData name="Caden Lee" userId="e6f9c8d5376da9b3" providerId="LiveId" clId="{F86DBFA3-CFCA-46FA-98D0-12C2B8014487}" dt="2023-06-11T18:00:48.551" v="4932" actId="1076"/>
        <pc:sldMkLst>
          <pc:docMk/>
          <pc:sldMk cId="0" sldId="298"/>
        </pc:sldMkLst>
        <pc:spChg chg="add del mod">
          <ac:chgData name="Caden Lee" userId="e6f9c8d5376da9b3" providerId="LiveId" clId="{F86DBFA3-CFCA-46FA-98D0-12C2B8014487}" dt="2023-06-11T18:00:36.606" v="4930" actId="478"/>
          <ac:spMkLst>
            <pc:docMk/>
            <pc:sldMk cId="0" sldId="298"/>
            <ac:spMk id="3" creationId="{49DD1F02-85C6-3F97-A41A-6785A93E8C04}"/>
          </ac:spMkLst>
        </pc:spChg>
        <pc:spChg chg="mod">
          <ac:chgData name="Caden Lee" userId="e6f9c8d5376da9b3" providerId="LiveId" clId="{F86DBFA3-CFCA-46FA-98D0-12C2B8014487}" dt="2023-06-11T17:08:20.846" v="3310" actId="12"/>
          <ac:spMkLst>
            <pc:docMk/>
            <pc:sldMk cId="0" sldId="298"/>
            <ac:spMk id="403" creationId="{00000000-0000-0000-0000-000000000000}"/>
          </ac:spMkLst>
        </pc:spChg>
        <pc:spChg chg="del">
          <ac:chgData name="Caden Lee" userId="e6f9c8d5376da9b3" providerId="LiveId" clId="{F86DBFA3-CFCA-46FA-98D0-12C2B8014487}" dt="2023-06-11T18:00:33.911" v="4928" actId="478"/>
          <ac:spMkLst>
            <pc:docMk/>
            <pc:sldMk cId="0" sldId="298"/>
            <ac:spMk id="405" creationId="{00000000-0000-0000-0000-000000000000}"/>
          </ac:spMkLst>
        </pc:spChg>
        <pc:spChg chg="mod">
          <ac:chgData name="Caden Lee" userId="e6f9c8d5376da9b3" providerId="LiveId" clId="{F86DBFA3-CFCA-46FA-98D0-12C2B8014487}" dt="2023-06-11T17:08:08.545" v="3305" actId="6549"/>
          <ac:spMkLst>
            <pc:docMk/>
            <pc:sldMk cId="0" sldId="298"/>
            <ac:spMk id="406" creationId="{00000000-0000-0000-0000-000000000000}"/>
          </ac:spMkLst>
        </pc:spChg>
        <pc:spChg chg="mod">
          <ac:chgData name="Caden Lee" userId="e6f9c8d5376da9b3" providerId="LiveId" clId="{F86DBFA3-CFCA-46FA-98D0-12C2B8014487}" dt="2023-06-11T17:08:02.792" v="3295" actId="6549"/>
          <ac:spMkLst>
            <pc:docMk/>
            <pc:sldMk cId="0" sldId="298"/>
            <ac:spMk id="407" creationId="{00000000-0000-0000-0000-000000000000}"/>
          </ac:spMkLst>
        </pc:spChg>
        <pc:picChg chg="add mod">
          <ac:chgData name="Caden Lee" userId="e6f9c8d5376da9b3" providerId="LiveId" clId="{F86DBFA3-CFCA-46FA-98D0-12C2B8014487}" dt="2023-06-11T18:00:48.551" v="4932" actId="1076"/>
          <ac:picMkLst>
            <pc:docMk/>
            <pc:sldMk cId="0" sldId="298"/>
            <ac:picMk id="21506" creationId="{3E360370-02E3-9B99-D5D7-2AD503BE183F}"/>
          </ac:picMkLst>
        </pc:picChg>
      </pc:sldChg>
      <pc:sldChg chg="addSp delSp modSp new del mod modClrScheme chgLayout">
        <pc:chgData name="Caden Lee" userId="e6f9c8d5376da9b3" providerId="LiveId" clId="{F86DBFA3-CFCA-46FA-98D0-12C2B8014487}" dt="2023-06-11T16:46:21.872" v="2843" actId="47"/>
        <pc:sldMkLst>
          <pc:docMk/>
          <pc:sldMk cId="589245807" sldId="298"/>
        </pc:sldMkLst>
        <pc:spChg chg="del mod ord">
          <ac:chgData name="Caden Lee" userId="e6f9c8d5376da9b3" providerId="LiveId" clId="{F86DBFA3-CFCA-46FA-98D0-12C2B8014487}" dt="2023-06-11T16:41:35.339" v="2707" actId="700"/>
          <ac:spMkLst>
            <pc:docMk/>
            <pc:sldMk cId="589245807" sldId="298"/>
            <ac:spMk id="2" creationId="{00A8084F-3EED-9871-1464-EC34697FB98D}"/>
          </ac:spMkLst>
        </pc:spChg>
        <pc:spChg chg="add mod ord">
          <ac:chgData name="Caden Lee" userId="e6f9c8d5376da9b3" providerId="LiveId" clId="{F86DBFA3-CFCA-46FA-98D0-12C2B8014487}" dt="2023-06-11T16:41:43.315" v="2735" actId="20577"/>
          <ac:spMkLst>
            <pc:docMk/>
            <pc:sldMk cId="589245807" sldId="298"/>
            <ac:spMk id="3" creationId="{20171AC2-25FD-12D6-7248-1FFF7DB9DDA5}"/>
          </ac:spMkLst>
        </pc:spChg>
        <pc:spChg chg="add mod ord">
          <ac:chgData name="Caden Lee" userId="e6f9c8d5376da9b3" providerId="LiveId" clId="{F86DBFA3-CFCA-46FA-98D0-12C2B8014487}" dt="2023-06-11T16:42:33.748" v="2774" actId="122"/>
          <ac:spMkLst>
            <pc:docMk/>
            <pc:sldMk cId="589245807" sldId="298"/>
            <ac:spMk id="4" creationId="{8B91550B-6B3C-A388-FC09-4235A31B28D1}"/>
          </ac:spMkLst>
        </pc:spChg>
        <pc:spChg chg="add mod ord">
          <ac:chgData name="Caden Lee" userId="e6f9c8d5376da9b3" providerId="LiveId" clId="{F86DBFA3-CFCA-46FA-98D0-12C2B8014487}" dt="2023-06-11T16:42:36.370" v="2775" actId="122"/>
          <ac:spMkLst>
            <pc:docMk/>
            <pc:sldMk cId="589245807" sldId="298"/>
            <ac:spMk id="5" creationId="{21AA0C89-89F0-65EA-7781-0258720D190A}"/>
          </ac:spMkLst>
        </pc:spChg>
      </pc:sldChg>
      <pc:sldChg chg="addSp delSp modSp add mod ord modClrScheme delDesignElem chgLayout">
        <pc:chgData name="Caden Lee" userId="e6f9c8d5376da9b3" providerId="LiveId" clId="{F86DBFA3-CFCA-46FA-98D0-12C2B8014487}" dt="2023-06-11T17:26:51.057" v="3519"/>
        <pc:sldMkLst>
          <pc:docMk/>
          <pc:sldMk cId="1665433606" sldId="299"/>
        </pc:sldMkLst>
        <pc:spChg chg="mod ord">
          <ac:chgData name="Caden Lee" userId="e6f9c8d5376da9b3" providerId="LiveId" clId="{F86DBFA3-CFCA-46FA-98D0-12C2B8014487}" dt="2023-06-11T16:44:11.365" v="2816" actId="700"/>
          <ac:spMkLst>
            <pc:docMk/>
            <pc:sldMk cId="1665433606" sldId="299"/>
            <ac:spMk id="2" creationId="{F2D3F4AA-9457-DD48-EB10-D2BF1F380366}"/>
          </ac:spMkLst>
        </pc:spChg>
        <pc:spChg chg="add del mod">
          <ac:chgData name="Caden Lee" userId="e6f9c8d5376da9b3" providerId="LiveId" clId="{F86DBFA3-CFCA-46FA-98D0-12C2B8014487}" dt="2023-06-11T16:44:13.326" v="2817" actId="478"/>
          <ac:spMkLst>
            <pc:docMk/>
            <pc:sldMk cId="1665433606" sldId="299"/>
            <ac:spMk id="5" creationId="{46799334-E9A1-3D43-49EA-A117C06DC761}"/>
          </ac:spMkLst>
        </pc:spChg>
        <pc:spChg chg="del">
          <ac:chgData name="Caden Lee" userId="e6f9c8d5376da9b3" providerId="LiveId" clId="{F86DBFA3-CFCA-46FA-98D0-12C2B8014487}" dt="2023-06-11T16:44:01.060" v="2814" actId="478"/>
          <ac:spMkLst>
            <pc:docMk/>
            <pc:sldMk cId="1665433606" sldId="299"/>
            <ac:spMk id="6" creationId="{B49A31E6-3E2C-779C-C494-B24E972409BE}"/>
          </ac:spMkLst>
        </pc:spChg>
        <pc:spChg chg="del">
          <ac:chgData name="Caden Lee" userId="e6f9c8d5376da9b3" providerId="LiveId" clId="{F86DBFA3-CFCA-46FA-98D0-12C2B8014487}" dt="2023-06-11T16:44:01.060" v="2814" actId="478"/>
          <ac:spMkLst>
            <pc:docMk/>
            <pc:sldMk cId="1665433606" sldId="299"/>
            <ac:spMk id="7" creationId="{2E9EF8B7-2F65-41E9-1FD7-AE10D770257D}"/>
          </ac:spMkLst>
        </pc:spChg>
        <pc:spChg chg="add mod">
          <ac:chgData name="Caden Lee" userId="e6f9c8d5376da9b3" providerId="LiveId" clId="{F86DBFA3-CFCA-46FA-98D0-12C2B8014487}" dt="2023-06-11T16:46:16.585" v="2842" actId="113"/>
          <ac:spMkLst>
            <pc:docMk/>
            <pc:sldMk cId="1665433606" sldId="299"/>
            <ac:spMk id="8" creationId="{0C8D5434-C9E7-1714-EF71-039C9E880BE5}"/>
          </ac:spMkLst>
        </pc:spChg>
        <pc:spChg chg="add mod">
          <ac:chgData name="Caden Lee" userId="e6f9c8d5376da9b3" providerId="LiveId" clId="{F86DBFA3-CFCA-46FA-98D0-12C2B8014487}" dt="2023-06-11T16:46:14.355" v="2841" actId="113"/>
          <ac:spMkLst>
            <pc:docMk/>
            <pc:sldMk cId="1665433606" sldId="299"/>
            <ac:spMk id="9" creationId="{1B5C4A20-0B8B-98DD-00AE-8839EC7300DA}"/>
          </ac:spMkLst>
        </pc:spChg>
        <pc:spChg chg="add del">
          <ac:chgData name="Caden Lee" userId="e6f9c8d5376da9b3" providerId="LiveId" clId="{F86DBFA3-CFCA-46FA-98D0-12C2B8014487}" dt="2023-06-11T16:44:11.365" v="2816" actId="700"/>
          <ac:spMkLst>
            <pc:docMk/>
            <pc:sldMk cId="1665433606" sldId="299"/>
            <ac:spMk id="53" creationId="{A6D37EE4-EA1B-46EE-A54B-5233C63C9695}"/>
          </ac:spMkLst>
        </pc:spChg>
        <pc:spChg chg="add del">
          <ac:chgData name="Caden Lee" userId="e6f9c8d5376da9b3" providerId="LiveId" clId="{F86DBFA3-CFCA-46FA-98D0-12C2B8014487}" dt="2023-06-11T16:44:11.365" v="2816" actId="700"/>
          <ac:spMkLst>
            <pc:docMk/>
            <pc:sldMk cId="1665433606" sldId="299"/>
            <ac:spMk id="55" creationId="{927D5270-6648-4CC1-8F78-48BE299CAC25}"/>
          </ac:spMkLst>
        </pc:spChg>
        <pc:picChg chg="del">
          <ac:chgData name="Caden Lee" userId="e6f9c8d5376da9b3" providerId="LiveId" clId="{F86DBFA3-CFCA-46FA-98D0-12C2B8014487}" dt="2023-06-11T16:44:01.060" v="2814" actId="478"/>
          <ac:picMkLst>
            <pc:docMk/>
            <pc:sldMk cId="1665433606" sldId="299"/>
            <ac:picMk id="3" creationId="{42D51F64-7F69-A262-C8EE-4EEF76CC9545}"/>
          </ac:picMkLst>
        </pc:picChg>
        <pc:picChg chg="add mod">
          <ac:chgData name="Caden Lee" userId="e6f9c8d5376da9b3" providerId="LiveId" clId="{F86DBFA3-CFCA-46FA-98D0-12C2B8014487}" dt="2023-06-11T16:46:10.978" v="2840"/>
          <ac:picMkLst>
            <pc:docMk/>
            <pc:sldMk cId="1665433606" sldId="299"/>
            <ac:picMk id="16386" creationId="{9D8845E7-2238-0A7A-7E06-82D59B7805C1}"/>
          </ac:picMkLst>
        </pc:picChg>
        <pc:picChg chg="add mod">
          <ac:chgData name="Caden Lee" userId="e6f9c8d5376da9b3" providerId="LiveId" clId="{F86DBFA3-CFCA-46FA-98D0-12C2B8014487}" dt="2023-06-11T16:46:10.978" v="2840"/>
          <ac:picMkLst>
            <pc:docMk/>
            <pc:sldMk cId="1665433606" sldId="299"/>
            <ac:picMk id="16388" creationId="{A98B1B1D-837E-5388-B2A0-287E22295896}"/>
          </ac:picMkLst>
        </pc:picChg>
      </pc:sldChg>
      <pc:sldChg chg="addSp modSp mod setBg">
        <pc:chgData name="Caden Lee" userId="e6f9c8d5376da9b3" providerId="LiveId" clId="{F86DBFA3-CFCA-46FA-98D0-12C2B8014487}" dt="2023-06-11T18:07:12.565" v="5025" actId="115"/>
        <pc:sldMkLst>
          <pc:docMk/>
          <pc:sldMk cId="0" sldId="300"/>
        </pc:sldMkLst>
        <pc:spChg chg="mod">
          <ac:chgData name="Caden Lee" userId="e6f9c8d5376da9b3" providerId="LiveId" clId="{F86DBFA3-CFCA-46FA-98D0-12C2B8014487}" dt="2023-06-11T16:46:48.581" v="2844" actId="26606"/>
          <ac:spMkLst>
            <pc:docMk/>
            <pc:sldMk cId="0" sldId="300"/>
            <ac:spMk id="341" creationId="{00000000-0000-0000-0000-000000000000}"/>
          </ac:spMkLst>
        </pc:spChg>
        <pc:spChg chg="mod">
          <ac:chgData name="Caden Lee" userId="e6f9c8d5376da9b3" providerId="LiveId" clId="{F86DBFA3-CFCA-46FA-98D0-12C2B8014487}" dt="2023-06-11T18:07:12.565" v="5025" actId="115"/>
          <ac:spMkLst>
            <pc:docMk/>
            <pc:sldMk cId="0" sldId="300"/>
            <ac:spMk id="342" creationId="{00000000-0000-0000-0000-000000000000}"/>
          </ac:spMkLst>
        </pc:spChg>
        <pc:spChg chg="add">
          <ac:chgData name="Caden Lee" userId="e6f9c8d5376da9b3" providerId="LiveId" clId="{F86DBFA3-CFCA-46FA-98D0-12C2B8014487}" dt="2023-06-11T16:46:48.581" v="2844" actId="26606"/>
          <ac:spMkLst>
            <pc:docMk/>
            <pc:sldMk cId="0" sldId="300"/>
            <ac:spMk id="348" creationId="{8FC9BE17-9A7B-462D-AE50-3D8777387304}"/>
          </ac:spMkLst>
        </pc:spChg>
        <pc:spChg chg="add">
          <ac:chgData name="Caden Lee" userId="e6f9c8d5376da9b3" providerId="LiveId" clId="{F86DBFA3-CFCA-46FA-98D0-12C2B8014487}" dt="2023-06-11T16:46:48.581" v="2844" actId="26606"/>
          <ac:spMkLst>
            <pc:docMk/>
            <pc:sldMk cId="0" sldId="300"/>
            <ac:spMk id="350" creationId="{3EBE8569-6AEC-4B8C-8D53-2DE337CDBA65}"/>
          </ac:spMkLst>
        </pc:spChg>
        <pc:spChg chg="add">
          <ac:chgData name="Caden Lee" userId="e6f9c8d5376da9b3" providerId="LiveId" clId="{F86DBFA3-CFCA-46FA-98D0-12C2B8014487}" dt="2023-06-11T16:46:48.581" v="2844" actId="26606"/>
          <ac:spMkLst>
            <pc:docMk/>
            <pc:sldMk cId="0" sldId="300"/>
            <ac:spMk id="352" creationId="{55D4142C-5077-457F-A6AD-3FECFDB39685}"/>
          </ac:spMkLst>
        </pc:spChg>
        <pc:spChg chg="add">
          <ac:chgData name="Caden Lee" userId="e6f9c8d5376da9b3" providerId="LiveId" clId="{F86DBFA3-CFCA-46FA-98D0-12C2B8014487}" dt="2023-06-11T16:46:48.581" v="2844" actId="26606"/>
          <ac:spMkLst>
            <pc:docMk/>
            <pc:sldMk cId="0" sldId="300"/>
            <ac:spMk id="354" creationId="{7A5F0580-5EE9-419F-96EE-B6529EF6E7D0}"/>
          </ac:spMkLst>
        </pc:spChg>
        <pc:picChg chg="add">
          <ac:chgData name="Caden Lee" userId="e6f9c8d5376da9b3" providerId="LiveId" clId="{F86DBFA3-CFCA-46FA-98D0-12C2B8014487}" dt="2023-06-11T16:46:48.581" v="2844" actId="26606"/>
          <ac:picMkLst>
            <pc:docMk/>
            <pc:sldMk cId="0" sldId="300"/>
            <ac:picMk id="344" creationId="{45390E6F-9BCB-5947-A647-0758F8EBC544}"/>
          </ac:picMkLst>
        </pc:picChg>
      </pc:sldChg>
      <pc:sldChg chg="modSp del mod">
        <pc:chgData name="Caden Lee" userId="e6f9c8d5376da9b3" providerId="LiveId" clId="{F86DBFA3-CFCA-46FA-98D0-12C2B8014487}" dt="2023-06-11T16:52:18.698" v="3010" actId="47"/>
        <pc:sldMkLst>
          <pc:docMk/>
          <pc:sldMk cId="0" sldId="301"/>
        </pc:sldMkLst>
        <pc:spChg chg="mod">
          <ac:chgData name="Caden Lee" userId="e6f9c8d5376da9b3" providerId="LiveId" clId="{F86DBFA3-CFCA-46FA-98D0-12C2B8014487}" dt="2023-06-11T16:47:06.093" v="2845" actId="14100"/>
          <ac:spMkLst>
            <pc:docMk/>
            <pc:sldMk cId="0" sldId="301"/>
            <ac:spMk id="348" creationId="{00000000-0000-0000-0000-000000000000}"/>
          </ac:spMkLst>
        </pc:spChg>
        <pc:spChg chg="mod">
          <ac:chgData name="Caden Lee" userId="e6f9c8d5376da9b3" providerId="LiveId" clId="{F86DBFA3-CFCA-46FA-98D0-12C2B8014487}" dt="2023-06-11T16:47:07.941" v="2846" actId="1076"/>
          <ac:spMkLst>
            <pc:docMk/>
            <pc:sldMk cId="0" sldId="301"/>
            <ac:spMk id="349" creationId="{00000000-0000-0000-0000-000000000000}"/>
          </ac:spMkLst>
        </pc:spChg>
      </pc:sldChg>
      <pc:sldChg chg="addSp modSp del mod">
        <pc:chgData name="Caden Lee" userId="e6f9c8d5376da9b3" providerId="LiveId" clId="{F86DBFA3-CFCA-46FA-98D0-12C2B8014487}" dt="2023-06-11T16:57:48.823" v="3170" actId="47"/>
        <pc:sldMkLst>
          <pc:docMk/>
          <pc:sldMk cId="0" sldId="302"/>
        </pc:sldMkLst>
        <pc:spChg chg="add mod">
          <ac:chgData name="Caden Lee" userId="e6f9c8d5376da9b3" providerId="LiveId" clId="{F86DBFA3-CFCA-46FA-98D0-12C2B8014487}" dt="2023-06-11T16:53:52.090" v="3110" actId="571"/>
          <ac:spMkLst>
            <pc:docMk/>
            <pc:sldMk cId="0" sldId="302"/>
            <ac:spMk id="2" creationId="{EDF5C43F-A313-A464-9E9D-625081BC440A}"/>
          </ac:spMkLst>
        </pc:spChg>
        <pc:spChg chg="add mod">
          <ac:chgData name="Caden Lee" userId="e6f9c8d5376da9b3" providerId="LiveId" clId="{F86DBFA3-CFCA-46FA-98D0-12C2B8014487}" dt="2023-06-11T16:53:52.090" v="3110" actId="571"/>
          <ac:spMkLst>
            <pc:docMk/>
            <pc:sldMk cId="0" sldId="302"/>
            <ac:spMk id="3" creationId="{9FD5B233-07CB-4002-3339-BC7091AB4C38}"/>
          </ac:spMkLst>
        </pc:spChg>
        <pc:spChg chg="add mod">
          <ac:chgData name="Caden Lee" userId="e6f9c8d5376da9b3" providerId="LiveId" clId="{F86DBFA3-CFCA-46FA-98D0-12C2B8014487}" dt="2023-06-11T16:53:52.090" v="3110" actId="571"/>
          <ac:spMkLst>
            <pc:docMk/>
            <pc:sldMk cId="0" sldId="302"/>
            <ac:spMk id="4" creationId="{01F8AADF-95F4-38CD-BE3B-EA730BE4481B}"/>
          </ac:spMkLst>
        </pc:spChg>
        <pc:spChg chg="add mod">
          <ac:chgData name="Caden Lee" userId="e6f9c8d5376da9b3" providerId="LiveId" clId="{F86DBFA3-CFCA-46FA-98D0-12C2B8014487}" dt="2023-06-11T16:53:52.090" v="3110" actId="571"/>
          <ac:spMkLst>
            <pc:docMk/>
            <pc:sldMk cId="0" sldId="302"/>
            <ac:spMk id="5" creationId="{AAF2C287-6D07-6109-F12F-1E6DEA63FE82}"/>
          </ac:spMkLst>
        </pc:spChg>
        <pc:spChg chg="add mod">
          <ac:chgData name="Caden Lee" userId="e6f9c8d5376da9b3" providerId="LiveId" clId="{F86DBFA3-CFCA-46FA-98D0-12C2B8014487}" dt="2023-06-11T16:53:52.090" v="3110" actId="571"/>
          <ac:spMkLst>
            <pc:docMk/>
            <pc:sldMk cId="0" sldId="302"/>
            <ac:spMk id="8" creationId="{43FA8818-61A1-A7A1-E5A1-5D261854366B}"/>
          </ac:spMkLst>
        </pc:spChg>
        <pc:spChg chg="mod">
          <ac:chgData name="Caden Lee" userId="e6f9c8d5376da9b3" providerId="LiveId" clId="{F86DBFA3-CFCA-46FA-98D0-12C2B8014487}" dt="2023-06-11T16:52:44.419" v="3026" actId="6549"/>
          <ac:spMkLst>
            <pc:docMk/>
            <pc:sldMk cId="0" sldId="302"/>
            <ac:spMk id="354" creationId="{00000000-0000-0000-0000-000000000000}"/>
          </ac:spMkLst>
        </pc:spChg>
        <pc:picChg chg="add mod">
          <ac:chgData name="Caden Lee" userId="e6f9c8d5376da9b3" providerId="LiveId" clId="{F86DBFA3-CFCA-46FA-98D0-12C2B8014487}" dt="2023-06-11T16:53:52.090" v="3110" actId="571"/>
          <ac:picMkLst>
            <pc:docMk/>
            <pc:sldMk cId="0" sldId="302"/>
            <ac:picMk id="6" creationId="{BBDA7D44-1FED-D79D-B70B-8543DFBB7E38}"/>
          </ac:picMkLst>
        </pc:picChg>
        <pc:picChg chg="add mod">
          <ac:chgData name="Caden Lee" userId="e6f9c8d5376da9b3" providerId="LiveId" clId="{F86DBFA3-CFCA-46FA-98D0-12C2B8014487}" dt="2023-06-11T16:53:52.090" v="3110" actId="571"/>
          <ac:picMkLst>
            <pc:docMk/>
            <pc:sldMk cId="0" sldId="302"/>
            <ac:picMk id="7" creationId="{E7200713-F5E1-942E-1AAA-4076BFC4BC4C}"/>
          </ac:picMkLst>
        </pc:picChg>
      </pc:sldChg>
      <pc:sldChg chg="modSp del mod">
        <pc:chgData name="Caden Lee" userId="e6f9c8d5376da9b3" providerId="LiveId" clId="{F86DBFA3-CFCA-46FA-98D0-12C2B8014487}" dt="2023-06-11T17:05:09.767" v="3262" actId="47"/>
        <pc:sldMkLst>
          <pc:docMk/>
          <pc:sldMk cId="0" sldId="303"/>
        </pc:sldMkLst>
        <pc:picChg chg="mod">
          <ac:chgData name="Caden Lee" userId="e6f9c8d5376da9b3" providerId="LiveId" clId="{F86DBFA3-CFCA-46FA-98D0-12C2B8014487}" dt="2023-06-11T17:04:56.185" v="3254" actId="1076"/>
          <ac:picMkLst>
            <pc:docMk/>
            <pc:sldMk cId="0" sldId="303"/>
            <ac:picMk id="377" creationId="{00000000-0000-0000-0000-000000000000}"/>
          </ac:picMkLst>
        </pc:picChg>
        <pc:picChg chg="mod">
          <ac:chgData name="Caden Lee" userId="e6f9c8d5376da9b3" providerId="LiveId" clId="{F86DBFA3-CFCA-46FA-98D0-12C2B8014487}" dt="2023-06-11T17:01:55.540" v="3220" actId="1076"/>
          <ac:picMkLst>
            <pc:docMk/>
            <pc:sldMk cId="0" sldId="303"/>
            <ac:picMk id="381" creationId="{00000000-0000-0000-0000-000000000000}"/>
          </ac:picMkLst>
        </pc:picChg>
      </pc:sldChg>
      <pc:sldChg chg="addSp delSp modSp add mod ord">
        <pc:chgData name="Caden Lee" userId="e6f9c8d5376da9b3" providerId="LiveId" clId="{F86DBFA3-CFCA-46FA-98D0-12C2B8014487}" dt="2023-06-11T17:59:56.069" v="4926"/>
        <pc:sldMkLst>
          <pc:docMk/>
          <pc:sldMk cId="1842543672" sldId="304"/>
        </pc:sldMkLst>
        <pc:spChg chg="mod">
          <ac:chgData name="Caden Lee" userId="e6f9c8d5376da9b3" providerId="LiveId" clId="{F86DBFA3-CFCA-46FA-98D0-12C2B8014487}" dt="2023-06-11T16:47:38.686" v="2875" actId="20577"/>
          <ac:spMkLst>
            <pc:docMk/>
            <pc:sldMk cId="1842543672" sldId="304"/>
            <ac:spMk id="2" creationId="{F2D3F4AA-9457-DD48-EB10-D2BF1F380366}"/>
          </ac:spMkLst>
        </pc:spChg>
        <pc:spChg chg="add mod">
          <ac:chgData name="Caden Lee" userId="e6f9c8d5376da9b3" providerId="LiveId" clId="{F86DBFA3-CFCA-46FA-98D0-12C2B8014487}" dt="2023-06-11T16:53:43.513" v="3108" actId="20577"/>
          <ac:spMkLst>
            <pc:docMk/>
            <pc:sldMk cId="1842543672" sldId="304"/>
            <ac:spMk id="3" creationId="{4FACC2B5-4812-A005-60E8-DFAF5D696C20}"/>
          </ac:spMkLst>
        </pc:spChg>
        <pc:spChg chg="add del mod">
          <ac:chgData name="Caden Lee" userId="e6f9c8d5376da9b3" providerId="LiveId" clId="{F86DBFA3-CFCA-46FA-98D0-12C2B8014487}" dt="2023-06-11T16:49:20.612" v="2905" actId="478"/>
          <ac:spMkLst>
            <pc:docMk/>
            <pc:sldMk cId="1842543672" sldId="304"/>
            <ac:spMk id="4" creationId="{FAC900CB-7025-0DE1-6D4E-8A95F9AED609}"/>
          </ac:spMkLst>
        </pc:spChg>
        <pc:spChg chg="add mod">
          <ac:chgData name="Caden Lee" userId="e6f9c8d5376da9b3" providerId="LiveId" clId="{F86DBFA3-CFCA-46FA-98D0-12C2B8014487}" dt="2023-06-11T17:57:42.981" v="4900" actId="6549"/>
          <ac:spMkLst>
            <pc:docMk/>
            <pc:sldMk cId="1842543672" sldId="304"/>
            <ac:spMk id="6" creationId="{CA080CF5-91C8-67F0-ED56-738AB7A01356}"/>
          </ac:spMkLst>
        </pc:spChg>
        <pc:spChg chg="add mod">
          <ac:chgData name="Caden Lee" userId="e6f9c8d5376da9b3" providerId="LiveId" clId="{F86DBFA3-CFCA-46FA-98D0-12C2B8014487}" dt="2023-06-11T17:58:25.858" v="4908" actId="108"/>
          <ac:spMkLst>
            <pc:docMk/>
            <pc:sldMk cId="1842543672" sldId="304"/>
            <ac:spMk id="7" creationId="{397F651B-B4BA-9E6E-CB75-672609FF8340}"/>
          </ac:spMkLst>
        </pc:spChg>
        <pc:spChg chg="del">
          <ac:chgData name="Caden Lee" userId="e6f9c8d5376da9b3" providerId="LiveId" clId="{F86DBFA3-CFCA-46FA-98D0-12C2B8014487}" dt="2023-06-11T16:47:30.763" v="2850" actId="478"/>
          <ac:spMkLst>
            <pc:docMk/>
            <pc:sldMk cId="1842543672" sldId="304"/>
            <ac:spMk id="8" creationId="{0C8D5434-C9E7-1714-EF71-039C9E880BE5}"/>
          </ac:spMkLst>
        </pc:spChg>
        <pc:spChg chg="del">
          <ac:chgData name="Caden Lee" userId="e6f9c8d5376da9b3" providerId="LiveId" clId="{F86DBFA3-CFCA-46FA-98D0-12C2B8014487}" dt="2023-06-11T16:47:30.763" v="2850" actId="478"/>
          <ac:spMkLst>
            <pc:docMk/>
            <pc:sldMk cId="1842543672" sldId="304"/>
            <ac:spMk id="9" creationId="{1B5C4A20-0B8B-98DD-00AE-8839EC7300DA}"/>
          </ac:spMkLst>
        </pc:spChg>
        <pc:spChg chg="add del mod">
          <ac:chgData name="Caden Lee" userId="e6f9c8d5376da9b3" providerId="LiveId" clId="{F86DBFA3-CFCA-46FA-98D0-12C2B8014487}" dt="2023-06-11T17:58:50.078" v="4913" actId="478"/>
          <ac:spMkLst>
            <pc:docMk/>
            <pc:sldMk cId="1842543672" sldId="304"/>
            <ac:spMk id="10" creationId="{61A3AC95-E35C-3F4E-4033-5C3E5712F983}"/>
          </ac:spMkLst>
        </pc:spChg>
        <pc:spChg chg="add del mod">
          <ac:chgData name="Caden Lee" userId="e6f9c8d5376da9b3" providerId="LiveId" clId="{F86DBFA3-CFCA-46FA-98D0-12C2B8014487}" dt="2023-06-11T17:59:24.025" v="4920" actId="478"/>
          <ac:spMkLst>
            <pc:docMk/>
            <pc:sldMk cId="1842543672" sldId="304"/>
            <ac:spMk id="11" creationId="{BD06B68B-92F6-E3E8-E51B-86129367D96F}"/>
          </ac:spMkLst>
        </pc:spChg>
        <pc:spChg chg="add mod">
          <ac:chgData name="Caden Lee" userId="e6f9c8d5376da9b3" providerId="LiveId" clId="{F86DBFA3-CFCA-46FA-98D0-12C2B8014487}" dt="2023-06-11T17:59:28.973" v="4922" actId="1076"/>
          <ac:spMkLst>
            <pc:docMk/>
            <pc:sldMk cId="1842543672" sldId="304"/>
            <ac:spMk id="16" creationId="{0DCDC26B-BBE1-1A1A-5E55-302494108CE4}"/>
          </ac:spMkLst>
        </pc:spChg>
        <pc:spChg chg="add mod">
          <ac:chgData name="Caden Lee" userId="e6f9c8d5376da9b3" providerId="LiveId" clId="{F86DBFA3-CFCA-46FA-98D0-12C2B8014487}" dt="2023-06-11T17:59:56.069" v="4926"/>
          <ac:spMkLst>
            <pc:docMk/>
            <pc:sldMk cId="1842543672" sldId="304"/>
            <ac:spMk id="17" creationId="{AD83B752-3A53-F02E-E47E-248AFAFA09C2}"/>
          </ac:spMkLst>
        </pc:spChg>
        <pc:picChg chg="add mod">
          <ac:chgData name="Caden Lee" userId="e6f9c8d5376da9b3" providerId="LiveId" clId="{F86DBFA3-CFCA-46FA-98D0-12C2B8014487}" dt="2023-06-11T16:51:29.835" v="3002"/>
          <ac:picMkLst>
            <pc:docMk/>
            <pc:sldMk cId="1842543672" sldId="304"/>
            <ac:picMk id="12" creationId="{B9085B4C-F699-7C15-1419-7BC85818E66A}"/>
          </ac:picMkLst>
        </pc:picChg>
        <pc:picChg chg="add mod">
          <ac:chgData name="Caden Lee" userId="e6f9c8d5376da9b3" providerId="LiveId" clId="{F86DBFA3-CFCA-46FA-98D0-12C2B8014487}" dt="2023-06-11T17:57:18.580" v="4890" actId="1035"/>
          <ac:picMkLst>
            <pc:docMk/>
            <pc:sldMk cId="1842543672" sldId="304"/>
            <ac:picMk id="13" creationId="{4D7E2579-F3FD-81B5-8A31-1121994190FD}"/>
          </ac:picMkLst>
        </pc:picChg>
        <pc:picChg chg="add mod">
          <ac:chgData name="Caden Lee" userId="e6f9c8d5376da9b3" providerId="LiveId" clId="{F86DBFA3-CFCA-46FA-98D0-12C2B8014487}" dt="2023-06-11T17:59:06.218" v="4916" actId="1076"/>
          <ac:picMkLst>
            <pc:docMk/>
            <pc:sldMk cId="1842543672" sldId="304"/>
            <ac:picMk id="14" creationId="{8E2E2CEB-6757-0962-0A1E-322213D8559E}"/>
          </ac:picMkLst>
        </pc:picChg>
        <pc:picChg chg="add mod">
          <ac:chgData name="Caden Lee" userId="e6f9c8d5376da9b3" providerId="LiveId" clId="{F86DBFA3-CFCA-46FA-98D0-12C2B8014487}" dt="2023-06-11T16:51:01.750" v="2998" actId="571"/>
          <ac:picMkLst>
            <pc:docMk/>
            <pc:sldMk cId="1842543672" sldId="304"/>
            <ac:picMk id="15" creationId="{C315E94D-C4C9-DB31-16C5-21FA8C0504CD}"/>
          </ac:picMkLst>
        </pc:picChg>
        <pc:picChg chg="del">
          <ac:chgData name="Caden Lee" userId="e6f9c8d5376da9b3" providerId="LiveId" clId="{F86DBFA3-CFCA-46FA-98D0-12C2B8014487}" dt="2023-06-11T16:47:30.763" v="2850" actId="478"/>
          <ac:picMkLst>
            <pc:docMk/>
            <pc:sldMk cId="1842543672" sldId="304"/>
            <ac:picMk id="16386" creationId="{9D8845E7-2238-0A7A-7E06-82D59B7805C1}"/>
          </ac:picMkLst>
        </pc:picChg>
        <pc:picChg chg="del">
          <ac:chgData name="Caden Lee" userId="e6f9c8d5376da9b3" providerId="LiveId" clId="{F86DBFA3-CFCA-46FA-98D0-12C2B8014487}" dt="2023-06-11T16:47:30.763" v="2850" actId="478"/>
          <ac:picMkLst>
            <pc:docMk/>
            <pc:sldMk cId="1842543672" sldId="304"/>
            <ac:picMk id="16388" creationId="{A98B1B1D-837E-5388-B2A0-287E22295896}"/>
          </ac:picMkLst>
        </pc:picChg>
        <pc:picChg chg="add mod">
          <ac:chgData name="Caden Lee" userId="e6f9c8d5376da9b3" providerId="LiveId" clId="{F86DBFA3-CFCA-46FA-98D0-12C2B8014487}" dt="2023-06-11T16:51:29.835" v="3002"/>
          <ac:picMkLst>
            <pc:docMk/>
            <pc:sldMk cId="1842543672" sldId="304"/>
            <ac:picMk id="17410" creationId="{B730E441-3B7A-20B4-DE2F-255290D41AD7}"/>
          </ac:picMkLst>
        </pc:picChg>
      </pc:sldChg>
      <pc:sldChg chg="addSp delSp modSp add mod">
        <pc:chgData name="Caden Lee" userId="e6f9c8d5376da9b3" providerId="LiveId" clId="{F86DBFA3-CFCA-46FA-98D0-12C2B8014487}" dt="2023-06-11T16:57:42.396" v="3168" actId="1076"/>
        <pc:sldMkLst>
          <pc:docMk/>
          <pc:sldMk cId="3901939671" sldId="305"/>
        </pc:sldMkLst>
        <pc:spChg chg="mod">
          <ac:chgData name="Caden Lee" userId="e6f9c8d5376da9b3" providerId="LiveId" clId="{F86DBFA3-CFCA-46FA-98D0-12C2B8014487}" dt="2023-06-11T16:53:35.480" v="3099" actId="20577"/>
          <ac:spMkLst>
            <pc:docMk/>
            <pc:sldMk cId="3901939671" sldId="305"/>
            <ac:spMk id="2" creationId="{F2D3F4AA-9457-DD48-EB10-D2BF1F380366}"/>
          </ac:spMkLst>
        </pc:spChg>
        <pc:spChg chg="del">
          <ac:chgData name="Caden Lee" userId="e6f9c8d5376da9b3" providerId="LiveId" clId="{F86DBFA3-CFCA-46FA-98D0-12C2B8014487}" dt="2023-06-11T16:53:14.807" v="3028" actId="478"/>
          <ac:spMkLst>
            <pc:docMk/>
            <pc:sldMk cId="3901939671" sldId="305"/>
            <ac:spMk id="3" creationId="{4FACC2B5-4812-A005-60E8-DFAF5D696C20}"/>
          </ac:spMkLst>
        </pc:spChg>
        <pc:spChg chg="add del mod">
          <ac:chgData name="Caden Lee" userId="e6f9c8d5376da9b3" providerId="LiveId" clId="{F86DBFA3-CFCA-46FA-98D0-12C2B8014487}" dt="2023-06-11T16:54:02.056" v="3112"/>
          <ac:spMkLst>
            <pc:docMk/>
            <pc:sldMk cId="3901939671" sldId="305"/>
            <ac:spMk id="4" creationId="{2B8ECB92-A779-1310-2006-B04A079DDF12}"/>
          </ac:spMkLst>
        </pc:spChg>
        <pc:spChg chg="add del mod">
          <ac:chgData name="Caden Lee" userId="e6f9c8d5376da9b3" providerId="LiveId" clId="{F86DBFA3-CFCA-46FA-98D0-12C2B8014487}" dt="2023-06-11T16:54:02.056" v="3112"/>
          <ac:spMkLst>
            <pc:docMk/>
            <pc:sldMk cId="3901939671" sldId="305"/>
            <ac:spMk id="5" creationId="{B069DAF8-E180-DA91-2A7C-E3F46CDE2481}"/>
          </ac:spMkLst>
        </pc:spChg>
        <pc:spChg chg="del">
          <ac:chgData name="Caden Lee" userId="e6f9c8d5376da9b3" providerId="LiveId" clId="{F86DBFA3-CFCA-46FA-98D0-12C2B8014487}" dt="2023-06-11T16:53:14.807" v="3028" actId="478"/>
          <ac:spMkLst>
            <pc:docMk/>
            <pc:sldMk cId="3901939671" sldId="305"/>
            <ac:spMk id="6" creationId="{CA080CF5-91C8-67F0-ED56-738AB7A01356}"/>
          </ac:spMkLst>
        </pc:spChg>
        <pc:spChg chg="del">
          <ac:chgData name="Caden Lee" userId="e6f9c8d5376da9b3" providerId="LiveId" clId="{F86DBFA3-CFCA-46FA-98D0-12C2B8014487}" dt="2023-06-11T16:53:14.807" v="3028" actId="478"/>
          <ac:spMkLst>
            <pc:docMk/>
            <pc:sldMk cId="3901939671" sldId="305"/>
            <ac:spMk id="7" creationId="{397F651B-B4BA-9E6E-CB75-672609FF8340}"/>
          </ac:spMkLst>
        </pc:spChg>
        <pc:spChg chg="add del mod">
          <ac:chgData name="Caden Lee" userId="e6f9c8d5376da9b3" providerId="LiveId" clId="{F86DBFA3-CFCA-46FA-98D0-12C2B8014487}" dt="2023-06-11T16:54:02.056" v="3112"/>
          <ac:spMkLst>
            <pc:docMk/>
            <pc:sldMk cId="3901939671" sldId="305"/>
            <ac:spMk id="8" creationId="{E74CB055-3EDB-C33A-C0B2-8B94F6A90A3D}"/>
          </ac:spMkLst>
        </pc:spChg>
        <pc:spChg chg="add del mod">
          <ac:chgData name="Caden Lee" userId="e6f9c8d5376da9b3" providerId="LiveId" clId="{F86DBFA3-CFCA-46FA-98D0-12C2B8014487}" dt="2023-06-11T16:54:02.056" v="3112"/>
          <ac:spMkLst>
            <pc:docMk/>
            <pc:sldMk cId="3901939671" sldId="305"/>
            <ac:spMk id="9" creationId="{D586F7DB-ED62-9367-2910-7FA3AD463F2D}"/>
          </ac:spMkLst>
        </pc:spChg>
        <pc:spChg chg="del">
          <ac:chgData name="Caden Lee" userId="e6f9c8d5376da9b3" providerId="LiveId" clId="{F86DBFA3-CFCA-46FA-98D0-12C2B8014487}" dt="2023-06-11T16:53:14.807" v="3028" actId="478"/>
          <ac:spMkLst>
            <pc:docMk/>
            <pc:sldMk cId="3901939671" sldId="305"/>
            <ac:spMk id="10" creationId="{61A3AC95-E35C-3F4E-4033-5C3E5712F983}"/>
          </ac:spMkLst>
        </pc:spChg>
        <pc:spChg chg="del">
          <ac:chgData name="Caden Lee" userId="e6f9c8d5376da9b3" providerId="LiveId" clId="{F86DBFA3-CFCA-46FA-98D0-12C2B8014487}" dt="2023-06-11T16:53:14.807" v="3028" actId="478"/>
          <ac:spMkLst>
            <pc:docMk/>
            <pc:sldMk cId="3901939671" sldId="305"/>
            <ac:spMk id="11" creationId="{BD06B68B-92F6-E3E8-E51B-86129367D96F}"/>
          </ac:spMkLst>
        </pc:spChg>
        <pc:spChg chg="add del mod">
          <ac:chgData name="Caden Lee" userId="e6f9c8d5376da9b3" providerId="LiveId" clId="{F86DBFA3-CFCA-46FA-98D0-12C2B8014487}" dt="2023-06-11T16:54:02.056" v="3112"/>
          <ac:spMkLst>
            <pc:docMk/>
            <pc:sldMk cId="3901939671" sldId="305"/>
            <ac:spMk id="18" creationId="{C1071994-FCA1-AB52-E9EF-E751AFBDCE2F}"/>
          </ac:spMkLst>
        </pc:spChg>
        <pc:spChg chg="add del mod">
          <ac:chgData name="Caden Lee" userId="e6f9c8d5376da9b3" providerId="LiveId" clId="{F86DBFA3-CFCA-46FA-98D0-12C2B8014487}" dt="2023-06-11T16:54:02.056" v="3112"/>
          <ac:spMkLst>
            <pc:docMk/>
            <pc:sldMk cId="3901939671" sldId="305"/>
            <ac:spMk id="19" creationId="{67459410-7380-D178-D044-947BB52F2B5C}"/>
          </ac:spMkLst>
        </pc:spChg>
        <pc:spChg chg="add del mod">
          <ac:chgData name="Caden Lee" userId="e6f9c8d5376da9b3" providerId="LiveId" clId="{F86DBFA3-CFCA-46FA-98D0-12C2B8014487}" dt="2023-06-11T16:54:02.056" v="3112"/>
          <ac:spMkLst>
            <pc:docMk/>
            <pc:sldMk cId="3901939671" sldId="305"/>
            <ac:spMk id="20" creationId="{B0DB9142-D531-7C35-A65E-7E36ABBF9E93}"/>
          </ac:spMkLst>
        </pc:spChg>
        <pc:spChg chg="add del mod">
          <ac:chgData name="Caden Lee" userId="e6f9c8d5376da9b3" providerId="LiveId" clId="{F86DBFA3-CFCA-46FA-98D0-12C2B8014487}" dt="2023-06-11T16:54:02.056" v="3112"/>
          <ac:spMkLst>
            <pc:docMk/>
            <pc:sldMk cId="3901939671" sldId="305"/>
            <ac:spMk id="21" creationId="{0D5A9B7D-3317-A00B-9016-FCA3036D1020}"/>
          </ac:spMkLst>
        </pc:spChg>
        <pc:spChg chg="add mod">
          <ac:chgData name="Caden Lee" userId="e6f9c8d5376da9b3" providerId="LiveId" clId="{F86DBFA3-CFCA-46FA-98D0-12C2B8014487}" dt="2023-06-11T16:54:11.953" v="3114" actId="1076"/>
          <ac:spMkLst>
            <pc:docMk/>
            <pc:sldMk cId="3901939671" sldId="305"/>
            <ac:spMk id="22" creationId="{1226B17D-E149-3B97-3953-CC2E1C8F7A4A}"/>
          </ac:spMkLst>
        </pc:spChg>
        <pc:spChg chg="add mod">
          <ac:chgData name="Caden Lee" userId="e6f9c8d5376da9b3" providerId="LiveId" clId="{F86DBFA3-CFCA-46FA-98D0-12C2B8014487}" dt="2023-06-11T16:55:41.777" v="3127" actId="1076"/>
          <ac:spMkLst>
            <pc:docMk/>
            <pc:sldMk cId="3901939671" sldId="305"/>
            <ac:spMk id="24" creationId="{DD57E804-14DF-B4F8-5949-41BEF9524528}"/>
          </ac:spMkLst>
        </pc:spChg>
        <pc:spChg chg="add mod">
          <ac:chgData name="Caden Lee" userId="e6f9c8d5376da9b3" providerId="LiveId" clId="{F86DBFA3-CFCA-46FA-98D0-12C2B8014487}" dt="2023-06-11T16:54:36.743" v="3117" actId="1076"/>
          <ac:spMkLst>
            <pc:docMk/>
            <pc:sldMk cId="3901939671" sldId="305"/>
            <ac:spMk id="25" creationId="{8F0EF73A-D76D-84DE-68D2-E4E12C76E4CB}"/>
          </ac:spMkLst>
        </pc:spChg>
        <pc:spChg chg="add mod">
          <ac:chgData name="Caden Lee" userId="e6f9c8d5376da9b3" providerId="LiveId" clId="{F86DBFA3-CFCA-46FA-98D0-12C2B8014487}" dt="2023-06-11T16:56:11.462" v="3133" actId="1076"/>
          <ac:spMkLst>
            <pc:docMk/>
            <pc:sldMk cId="3901939671" sldId="305"/>
            <ac:spMk id="27" creationId="{05C5B60F-2B69-5946-19EE-B26EFD5789C7}"/>
          </ac:spMkLst>
        </pc:spChg>
        <pc:spChg chg="add mod">
          <ac:chgData name="Caden Lee" userId="e6f9c8d5376da9b3" providerId="LiveId" clId="{F86DBFA3-CFCA-46FA-98D0-12C2B8014487}" dt="2023-06-11T16:55:37.577" v="3126" actId="1076"/>
          <ac:spMkLst>
            <pc:docMk/>
            <pc:sldMk cId="3901939671" sldId="305"/>
            <ac:spMk id="28" creationId="{E03B30B1-7B6F-84BF-3457-183FDF3BAB04}"/>
          </ac:spMkLst>
        </pc:spChg>
        <pc:spChg chg="add mod">
          <ac:chgData name="Caden Lee" userId="e6f9c8d5376da9b3" providerId="LiveId" clId="{F86DBFA3-CFCA-46FA-98D0-12C2B8014487}" dt="2023-06-11T16:55:44.738" v="3128" actId="1076"/>
          <ac:spMkLst>
            <pc:docMk/>
            <pc:sldMk cId="3901939671" sldId="305"/>
            <ac:spMk id="30" creationId="{411686DC-110F-5B5D-FE0A-986D048436C6}"/>
          </ac:spMkLst>
        </pc:spChg>
        <pc:spChg chg="add mod">
          <ac:chgData name="Caden Lee" userId="e6f9c8d5376da9b3" providerId="LiveId" clId="{F86DBFA3-CFCA-46FA-98D0-12C2B8014487}" dt="2023-06-11T16:57:39.944" v="3167" actId="1076"/>
          <ac:spMkLst>
            <pc:docMk/>
            <pc:sldMk cId="3901939671" sldId="305"/>
            <ac:spMk id="31" creationId="{DA85D99F-CD94-74BF-F957-FF1FFD1B02FC}"/>
          </ac:spMkLst>
        </pc:spChg>
        <pc:spChg chg="add mod">
          <ac:chgData name="Caden Lee" userId="e6f9c8d5376da9b3" providerId="LiveId" clId="{F86DBFA3-CFCA-46FA-98D0-12C2B8014487}" dt="2023-06-11T16:57:42.396" v="3168" actId="1076"/>
          <ac:spMkLst>
            <pc:docMk/>
            <pc:sldMk cId="3901939671" sldId="305"/>
            <ac:spMk id="33" creationId="{3AE00B8A-7778-3847-8931-257D3037C346}"/>
          </ac:spMkLst>
        </pc:spChg>
        <pc:picChg chg="del">
          <ac:chgData name="Caden Lee" userId="e6f9c8d5376da9b3" providerId="LiveId" clId="{F86DBFA3-CFCA-46FA-98D0-12C2B8014487}" dt="2023-06-11T16:53:14.807" v="3028" actId="478"/>
          <ac:picMkLst>
            <pc:docMk/>
            <pc:sldMk cId="3901939671" sldId="305"/>
            <ac:picMk id="12" creationId="{B9085B4C-F699-7C15-1419-7BC85818E66A}"/>
          </ac:picMkLst>
        </pc:picChg>
        <pc:picChg chg="del">
          <ac:chgData name="Caden Lee" userId="e6f9c8d5376da9b3" providerId="LiveId" clId="{F86DBFA3-CFCA-46FA-98D0-12C2B8014487}" dt="2023-06-11T16:53:14.807" v="3028" actId="478"/>
          <ac:picMkLst>
            <pc:docMk/>
            <pc:sldMk cId="3901939671" sldId="305"/>
            <ac:picMk id="13" creationId="{4D7E2579-F3FD-81B5-8A31-1121994190FD}"/>
          </ac:picMkLst>
        </pc:picChg>
        <pc:picChg chg="del">
          <ac:chgData name="Caden Lee" userId="e6f9c8d5376da9b3" providerId="LiveId" clId="{F86DBFA3-CFCA-46FA-98D0-12C2B8014487}" dt="2023-06-11T16:53:14.807" v="3028" actId="478"/>
          <ac:picMkLst>
            <pc:docMk/>
            <pc:sldMk cId="3901939671" sldId="305"/>
            <ac:picMk id="14" creationId="{8E2E2CEB-6757-0962-0A1E-322213D8559E}"/>
          </ac:picMkLst>
        </pc:picChg>
        <pc:picChg chg="add del mod">
          <ac:chgData name="Caden Lee" userId="e6f9c8d5376da9b3" providerId="LiveId" clId="{F86DBFA3-CFCA-46FA-98D0-12C2B8014487}" dt="2023-06-11T16:54:02.056" v="3112"/>
          <ac:picMkLst>
            <pc:docMk/>
            <pc:sldMk cId="3901939671" sldId="305"/>
            <ac:picMk id="15" creationId="{861A85B6-DEAD-1157-7B7E-8799782ED587}"/>
          </ac:picMkLst>
        </pc:picChg>
        <pc:picChg chg="add del mod">
          <ac:chgData name="Caden Lee" userId="e6f9c8d5376da9b3" providerId="LiveId" clId="{F86DBFA3-CFCA-46FA-98D0-12C2B8014487}" dt="2023-06-11T16:54:02.056" v="3112"/>
          <ac:picMkLst>
            <pc:docMk/>
            <pc:sldMk cId="3901939671" sldId="305"/>
            <ac:picMk id="16" creationId="{9168B4A4-6066-56B2-0CF7-250B8268ECCC}"/>
          </ac:picMkLst>
        </pc:picChg>
        <pc:picChg chg="add del mod">
          <ac:chgData name="Caden Lee" userId="e6f9c8d5376da9b3" providerId="LiveId" clId="{F86DBFA3-CFCA-46FA-98D0-12C2B8014487}" dt="2023-06-11T16:54:02.056" v="3112"/>
          <ac:picMkLst>
            <pc:docMk/>
            <pc:sldMk cId="3901939671" sldId="305"/>
            <ac:picMk id="17" creationId="{EDA039D9-86AA-8E07-0183-3DD8C23D3640}"/>
          </ac:picMkLst>
        </pc:picChg>
        <pc:picChg chg="add mod">
          <ac:chgData name="Caden Lee" userId="e6f9c8d5376da9b3" providerId="LiveId" clId="{F86DBFA3-CFCA-46FA-98D0-12C2B8014487}" dt="2023-06-11T16:55:24.115" v="3123" actId="14100"/>
          <ac:picMkLst>
            <pc:docMk/>
            <pc:sldMk cId="3901939671" sldId="305"/>
            <ac:picMk id="23" creationId="{78A7B3FC-A339-06B5-750A-B7959462B09A}"/>
          </ac:picMkLst>
        </pc:picChg>
        <pc:picChg chg="add mod">
          <ac:chgData name="Caden Lee" userId="e6f9c8d5376da9b3" providerId="LiveId" clId="{F86DBFA3-CFCA-46FA-98D0-12C2B8014487}" dt="2023-06-11T16:56:05.685" v="3132" actId="1076"/>
          <ac:picMkLst>
            <pc:docMk/>
            <pc:sldMk cId="3901939671" sldId="305"/>
            <ac:picMk id="26" creationId="{BA5EF563-4AF6-C2D5-D22C-BB4B3EEC10B5}"/>
          </ac:picMkLst>
        </pc:picChg>
        <pc:picChg chg="add mod">
          <ac:chgData name="Caden Lee" userId="e6f9c8d5376da9b3" providerId="LiveId" clId="{F86DBFA3-CFCA-46FA-98D0-12C2B8014487}" dt="2023-06-11T16:55:30.320" v="3125" actId="1076"/>
          <ac:picMkLst>
            <pc:docMk/>
            <pc:sldMk cId="3901939671" sldId="305"/>
            <ac:picMk id="29" creationId="{0D74DC85-1D95-7915-EFE6-5181DB97421D}"/>
          </ac:picMkLst>
        </pc:picChg>
        <pc:picChg chg="add mod">
          <ac:chgData name="Caden Lee" userId="e6f9c8d5376da9b3" providerId="LiveId" clId="{F86DBFA3-CFCA-46FA-98D0-12C2B8014487}" dt="2023-06-11T16:57:30.329" v="3166" actId="1076"/>
          <ac:picMkLst>
            <pc:docMk/>
            <pc:sldMk cId="3901939671" sldId="305"/>
            <ac:picMk id="32" creationId="{8EC744B7-63E0-D41A-25ED-7D04BA552E40}"/>
          </ac:picMkLst>
        </pc:picChg>
        <pc:picChg chg="del">
          <ac:chgData name="Caden Lee" userId="e6f9c8d5376da9b3" providerId="LiveId" clId="{F86DBFA3-CFCA-46FA-98D0-12C2B8014487}" dt="2023-06-11T16:53:14.807" v="3028" actId="478"/>
          <ac:picMkLst>
            <pc:docMk/>
            <pc:sldMk cId="3901939671" sldId="305"/>
            <ac:picMk id="17410" creationId="{B730E441-3B7A-20B4-DE2F-255290D41AD7}"/>
          </ac:picMkLst>
        </pc:picChg>
      </pc:sldChg>
      <pc:sldChg chg="addSp delSp modSp add mod">
        <pc:chgData name="Caden Lee" userId="e6f9c8d5376da9b3" providerId="LiveId" clId="{F86DBFA3-CFCA-46FA-98D0-12C2B8014487}" dt="2023-06-11T17:05:04.270" v="3261" actId="1035"/>
        <pc:sldMkLst>
          <pc:docMk/>
          <pc:sldMk cId="3302675652" sldId="306"/>
        </pc:sldMkLst>
        <pc:spChg chg="mod">
          <ac:chgData name="Caden Lee" userId="e6f9c8d5376da9b3" providerId="LiveId" clId="{F86DBFA3-CFCA-46FA-98D0-12C2B8014487}" dt="2023-06-11T16:57:53.712" v="3172" actId="20577"/>
          <ac:spMkLst>
            <pc:docMk/>
            <pc:sldMk cId="3302675652" sldId="306"/>
            <ac:spMk id="2" creationId="{F2D3F4AA-9457-DD48-EB10-D2BF1F380366}"/>
          </ac:spMkLst>
        </pc:spChg>
        <pc:spChg chg="add mod">
          <ac:chgData name="Caden Lee" userId="e6f9c8d5376da9b3" providerId="LiveId" clId="{F86DBFA3-CFCA-46FA-98D0-12C2B8014487}" dt="2023-06-11T17:01:53.573" v="3219" actId="1076"/>
          <ac:spMkLst>
            <pc:docMk/>
            <pc:sldMk cId="3302675652" sldId="306"/>
            <ac:spMk id="5" creationId="{0DBB7BC5-13C4-04B7-BAF0-1836F6C2A8AE}"/>
          </ac:spMkLst>
        </pc:spChg>
        <pc:spChg chg="add mod">
          <ac:chgData name="Caden Lee" userId="e6f9c8d5376da9b3" providerId="LiveId" clId="{F86DBFA3-CFCA-46FA-98D0-12C2B8014487}" dt="2023-06-11T17:02:59.954" v="3234" actId="1076"/>
          <ac:spMkLst>
            <pc:docMk/>
            <pc:sldMk cId="3302675652" sldId="306"/>
            <ac:spMk id="7" creationId="{72F78A16-8DB7-089B-F9C5-12CE40C020E5}"/>
          </ac:spMkLst>
        </pc:spChg>
        <pc:spChg chg="add mod">
          <ac:chgData name="Caden Lee" userId="e6f9c8d5376da9b3" providerId="LiveId" clId="{F86DBFA3-CFCA-46FA-98D0-12C2B8014487}" dt="2023-06-11T17:04:26.448" v="3247" actId="1076"/>
          <ac:spMkLst>
            <pc:docMk/>
            <pc:sldMk cId="3302675652" sldId="306"/>
            <ac:spMk id="9" creationId="{08CF51C1-9E14-53FA-65A8-A8A8896315F2}"/>
          </ac:spMkLst>
        </pc:spChg>
        <pc:spChg chg="add mod">
          <ac:chgData name="Caden Lee" userId="e6f9c8d5376da9b3" providerId="LiveId" clId="{F86DBFA3-CFCA-46FA-98D0-12C2B8014487}" dt="2023-06-11T17:05:04.270" v="3261" actId="1035"/>
          <ac:spMkLst>
            <pc:docMk/>
            <pc:sldMk cId="3302675652" sldId="306"/>
            <ac:spMk id="11" creationId="{ACB2002A-6339-ECCA-3CF4-86F0C7B1939D}"/>
          </ac:spMkLst>
        </pc:spChg>
        <pc:spChg chg="del">
          <ac:chgData name="Caden Lee" userId="e6f9c8d5376da9b3" providerId="LiveId" clId="{F86DBFA3-CFCA-46FA-98D0-12C2B8014487}" dt="2023-06-11T17:01:38.805" v="3216" actId="478"/>
          <ac:spMkLst>
            <pc:docMk/>
            <pc:sldMk cId="3302675652" sldId="306"/>
            <ac:spMk id="24" creationId="{DD57E804-14DF-B4F8-5949-41BEF9524528}"/>
          </ac:spMkLst>
        </pc:spChg>
        <pc:spChg chg="del">
          <ac:chgData name="Caden Lee" userId="e6f9c8d5376da9b3" providerId="LiveId" clId="{F86DBFA3-CFCA-46FA-98D0-12C2B8014487}" dt="2023-06-11T17:02:22.404" v="3228" actId="478"/>
          <ac:spMkLst>
            <pc:docMk/>
            <pc:sldMk cId="3302675652" sldId="306"/>
            <ac:spMk id="27" creationId="{05C5B60F-2B69-5946-19EE-B26EFD5789C7}"/>
          </ac:spMkLst>
        </pc:spChg>
        <pc:spChg chg="del">
          <ac:chgData name="Caden Lee" userId="e6f9c8d5376da9b3" providerId="LiveId" clId="{F86DBFA3-CFCA-46FA-98D0-12C2B8014487}" dt="2023-06-11T17:03:50.473" v="3241" actId="478"/>
          <ac:spMkLst>
            <pc:docMk/>
            <pc:sldMk cId="3302675652" sldId="306"/>
            <ac:spMk id="30" creationId="{411686DC-110F-5B5D-FE0A-986D048436C6}"/>
          </ac:spMkLst>
        </pc:spChg>
        <pc:spChg chg="del">
          <ac:chgData name="Caden Lee" userId="e6f9c8d5376da9b3" providerId="LiveId" clId="{F86DBFA3-CFCA-46FA-98D0-12C2B8014487}" dt="2023-06-11T17:04:48.515" v="3252" actId="478"/>
          <ac:spMkLst>
            <pc:docMk/>
            <pc:sldMk cId="3302675652" sldId="306"/>
            <ac:spMk id="33" creationId="{3AE00B8A-7778-3847-8931-257D3037C346}"/>
          </ac:spMkLst>
        </pc:spChg>
        <pc:picChg chg="add del mod">
          <ac:chgData name="Caden Lee" userId="e6f9c8d5376da9b3" providerId="LiveId" clId="{F86DBFA3-CFCA-46FA-98D0-12C2B8014487}" dt="2023-06-11T17:00:27.767" v="3175"/>
          <ac:picMkLst>
            <pc:docMk/>
            <pc:sldMk cId="3302675652" sldId="306"/>
            <ac:picMk id="3" creationId="{E6756D11-14D0-F6C4-5FB2-38444AFE7AFC}"/>
          </ac:picMkLst>
        </pc:picChg>
        <pc:picChg chg="add del mod ord">
          <ac:chgData name="Caden Lee" userId="e6f9c8d5376da9b3" providerId="LiveId" clId="{F86DBFA3-CFCA-46FA-98D0-12C2B8014487}" dt="2023-06-11T17:01:43.092" v="3217" actId="1076"/>
          <ac:picMkLst>
            <pc:docMk/>
            <pc:sldMk cId="3302675652" sldId="306"/>
            <ac:picMk id="4" creationId="{1D141FCA-9FC0-F8A8-7582-277E6936C36D}"/>
          </ac:picMkLst>
        </pc:picChg>
        <pc:picChg chg="add mod">
          <ac:chgData name="Caden Lee" userId="e6f9c8d5376da9b3" providerId="LiveId" clId="{F86DBFA3-CFCA-46FA-98D0-12C2B8014487}" dt="2023-06-11T17:02:30.841" v="3232" actId="1035"/>
          <ac:picMkLst>
            <pc:docMk/>
            <pc:sldMk cId="3302675652" sldId="306"/>
            <ac:picMk id="6" creationId="{1CE36AE0-CA4E-54D1-B34F-3DB028E2F796}"/>
          </ac:picMkLst>
        </pc:picChg>
        <pc:picChg chg="add mod">
          <ac:chgData name="Caden Lee" userId="e6f9c8d5376da9b3" providerId="LiveId" clId="{F86DBFA3-CFCA-46FA-98D0-12C2B8014487}" dt="2023-06-11T17:04:17.309" v="3245" actId="1076"/>
          <ac:picMkLst>
            <pc:docMk/>
            <pc:sldMk cId="3302675652" sldId="306"/>
            <ac:picMk id="8" creationId="{F2C6F36B-F8E3-6C73-AC45-C84AF8266A8F}"/>
          </ac:picMkLst>
        </pc:picChg>
        <pc:picChg chg="add mod">
          <ac:chgData name="Caden Lee" userId="e6f9c8d5376da9b3" providerId="LiveId" clId="{F86DBFA3-CFCA-46FA-98D0-12C2B8014487}" dt="2023-06-11T17:04:53.808" v="3253" actId="1076"/>
          <ac:picMkLst>
            <pc:docMk/>
            <pc:sldMk cId="3302675652" sldId="306"/>
            <ac:picMk id="10" creationId="{270387B0-0084-5015-29DA-CED4FEE0001D}"/>
          </ac:picMkLst>
        </pc:picChg>
        <pc:picChg chg="add del">
          <ac:chgData name="Caden Lee" userId="e6f9c8d5376da9b3" providerId="LiveId" clId="{F86DBFA3-CFCA-46FA-98D0-12C2B8014487}" dt="2023-06-11T17:01:21.337" v="3200" actId="478"/>
          <ac:picMkLst>
            <pc:docMk/>
            <pc:sldMk cId="3302675652" sldId="306"/>
            <ac:picMk id="23" creationId="{78A7B3FC-A339-06B5-750A-B7959462B09A}"/>
          </ac:picMkLst>
        </pc:picChg>
        <pc:picChg chg="del">
          <ac:chgData name="Caden Lee" userId="e6f9c8d5376da9b3" providerId="LiveId" clId="{F86DBFA3-CFCA-46FA-98D0-12C2B8014487}" dt="2023-06-11T17:02:18.364" v="3227" actId="478"/>
          <ac:picMkLst>
            <pc:docMk/>
            <pc:sldMk cId="3302675652" sldId="306"/>
            <ac:picMk id="26" creationId="{BA5EF563-4AF6-C2D5-D22C-BB4B3EEC10B5}"/>
          </ac:picMkLst>
        </pc:picChg>
        <pc:picChg chg="del">
          <ac:chgData name="Caden Lee" userId="e6f9c8d5376da9b3" providerId="LiveId" clId="{F86DBFA3-CFCA-46FA-98D0-12C2B8014487}" dt="2023-06-11T17:03:06.413" v="3235" actId="478"/>
          <ac:picMkLst>
            <pc:docMk/>
            <pc:sldMk cId="3302675652" sldId="306"/>
            <ac:picMk id="29" creationId="{0D74DC85-1D95-7915-EFE6-5181DB97421D}"/>
          </ac:picMkLst>
        </pc:picChg>
        <pc:picChg chg="del">
          <ac:chgData name="Caden Lee" userId="e6f9c8d5376da9b3" providerId="LiveId" clId="{F86DBFA3-CFCA-46FA-98D0-12C2B8014487}" dt="2023-06-11T17:04:36.700" v="3248" actId="478"/>
          <ac:picMkLst>
            <pc:docMk/>
            <pc:sldMk cId="3302675652" sldId="306"/>
            <ac:picMk id="32" creationId="{8EC744B7-63E0-D41A-25ED-7D04BA552E40}"/>
          </ac:picMkLst>
        </pc:picChg>
      </pc:sldChg>
      <pc:sldChg chg="addSp delSp modSp mod setBg">
        <pc:chgData name="Caden Lee" userId="e6f9c8d5376da9b3" providerId="LiveId" clId="{F86DBFA3-CFCA-46FA-98D0-12C2B8014487}" dt="2023-06-11T18:00:22.634" v="4927" actId="5793"/>
        <pc:sldMkLst>
          <pc:docMk/>
          <pc:sldMk cId="0" sldId="307"/>
        </pc:sldMkLst>
        <pc:spChg chg="mod">
          <ac:chgData name="Caden Lee" userId="e6f9c8d5376da9b3" providerId="LiveId" clId="{F86DBFA3-CFCA-46FA-98D0-12C2B8014487}" dt="2023-06-11T17:07:31.644" v="3286" actId="26606"/>
          <ac:spMkLst>
            <pc:docMk/>
            <pc:sldMk cId="0" sldId="307"/>
            <ac:spMk id="394" creationId="{00000000-0000-0000-0000-000000000000}"/>
          </ac:spMkLst>
        </pc:spChg>
        <pc:spChg chg="mod">
          <ac:chgData name="Caden Lee" userId="e6f9c8d5376da9b3" providerId="LiveId" clId="{F86DBFA3-CFCA-46FA-98D0-12C2B8014487}" dt="2023-06-11T18:00:22.634" v="4927" actId="5793"/>
          <ac:spMkLst>
            <pc:docMk/>
            <pc:sldMk cId="0" sldId="307"/>
            <ac:spMk id="396" creationId="{00000000-0000-0000-0000-000000000000}"/>
          </ac:spMkLst>
        </pc:spChg>
        <pc:spChg chg="add del">
          <ac:chgData name="Caden Lee" userId="e6f9c8d5376da9b3" providerId="LiveId" clId="{F86DBFA3-CFCA-46FA-98D0-12C2B8014487}" dt="2023-06-11T17:07:31.611" v="3285" actId="26606"/>
          <ac:spMkLst>
            <pc:docMk/>
            <pc:sldMk cId="0" sldId="307"/>
            <ac:spMk id="402" creationId="{8761DDFE-071F-4200-B0AA-394476C2D2D6}"/>
          </ac:spMkLst>
        </pc:spChg>
        <pc:spChg chg="add">
          <ac:chgData name="Caden Lee" userId="e6f9c8d5376da9b3" providerId="LiveId" clId="{F86DBFA3-CFCA-46FA-98D0-12C2B8014487}" dt="2023-06-11T17:07:31.644" v="3286" actId="26606"/>
          <ac:spMkLst>
            <pc:docMk/>
            <pc:sldMk cId="0" sldId="307"/>
            <ac:spMk id="404" creationId="{6D8B37B0-0682-433E-BC8D-498C04ABD9A7}"/>
          </ac:spMkLst>
        </pc:spChg>
        <pc:spChg chg="add">
          <ac:chgData name="Caden Lee" userId="e6f9c8d5376da9b3" providerId="LiveId" clId="{F86DBFA3-CFCA-46FA-98D0-12C2B8014487}" dt="2023-06-11T17:07:31.644" v="3286" actId="26606"/>
          <ac:spMkLst>
            <pc:docMk/>
            <pc:sldMk cId="0" sldId="307"/>
            <ac:spMk id="405" creationId="{69D47016-023F-44BD-981C-50E7A10A6609}"/>
          </ac:spMkLst>
        </pc:spChg>
        <pc:picChg chg="mod ord">
          <ac:chgData name="Caden Lee" userId="e6f9c8d5376da9b3" providerId="LiveId" clId="{F86DBFA3-CFCA-46FA-98D0-12C2B8014487}" dt="2023-06-11T17:07:31.644" v="3286" actId="26606"/>
          <ac:picMkLst>
            <pc:docMk/>
            <pc:sldMk cId="0" sldId="307"/>
            <ac:picMk id="395" creationId="{00000000-0000-0000-0000-000000000000}"/>
          </ac:picMkLst>
        </pc:picChg>
        <pc:picChg chg="mod">
          <ac:chgData name="Caden Lee" userId="e6f9c8d5376da9b3" providerId="LiveId" clId="{F86DBFA3-CFCA-46FA-98D0-12C2B8014487}" dt="2023-06-11T17:07:31.644" v="3286" actId="26606"/>
          <ac:picMkLst>
            <pc:docMk/>
            <pc:sldMk cId="0" sldId="307"/>
            <ac:picMk id="397" creationId="{00000000-0000-0000-0000-000000000000}"/>
          </ac:picMkLst>
        </pc:picChg>
      </pc:sldChg>
      <pc:sldChg chg="addSp delSp modSp mod setBg">
        <pc:chgData name="Caden Lee" userId="e6f9c8d5376da9b3" providerId="LiveId" clId="{F86DBFA3-CFCA-46FA-98D0-12C2B8014487}" dt="2023-06-11T18:02:11.364" v="4983" actId="6549"/>
        <pc:sldMkLst>
          <pc:docMk/>
          <pc:sldMk cId="0" sldId="308"/>
        </pc:sldMkLst>
        <pc:spChg chg="add mod">
          <ac:chgData name="Caden Lee" userId="e6f9c8d5376da9b3" providerId="LiveId" clId="{F86DBFA3-CFCA-46FA-98D0-12C2B8014487}" dt="2023-06-11T18:01:55.632" v="4957" actId="1035"/>
          <ac:spMkLst>
            <pc:docMk/>
            <pc:sldMk cId="0" sldId="308"/>
            <ac:spMk id="2" creationId="{3E826BF2-1EE1-7E27-EBF3-6A0FF67B7BCD}"/>
          </ac:spMkLst>
        </pc:spChg>
        <pc:spChg chg="add mod ord">
          <ac:chgData name="Caden Lee" userId="e6f9c8d5376da9b3" providerId="LiveId" clId="{F86DBFA3-CFCA-46FA-98D0-12C2B8014487}" dt="2023-06-11T17:16:11.274" v="3430" actId="26606"/>
          <ac:spMkLst>
            <pc:docMk/>
            <pc:sldMk cId="0" sldId="308"/>
            <ac:spMk id="3" creationId="{CDEBFEF5-5688-8B71-FFEB-AC36DC324143}"/>
          </ac:spMkLst>
        </pc:spChg>
        <pc:spChg chg="add del mod">
          <ac:chgData name="Caden Lee" userId="e6f9c8d5376da9b3" providerId="LiveId" clId="{F86DBFA3-CFCA-46FA-98D0-12C2B8014487}" dt="2023-06-11T17:15:50.621" v="3407" actId="478"/>
          <ac:spMkLst>
            <pc:docMk/>
            <pc:sldMk cId="0" sldId="308"/>
            <ac:spMk id="5" creationId="{E3A8577E-3876-13A9-7C0B-1460BC151E66}"/>
          </ac:spMkLst>
        </pc:spChg>
        <pc:spChg chg="del">
          <ac:chgData name="Caden Lee" userId="e6f9c8d5376da9b3" providerId="LiveId" clId="{F86DBFA3-CFCA-46FA-98D0-12C2B8014487}" dt="2023-06-11T17:15:44.072" v="3405" actId="478"/>
          <ac:spMkLst>
            <pc:docMk/>
            <pc:sldMk cId="0" sldId="308"/>
            <ac:spMk id="412" creationId="{00000000-0000-0000-0000-000000000000}"/>
          </ac:spMkLst>
        </pc:spChg>
        <pc:spChg chg="mod">
          <ac:chgData name="Caden Lee" userId="e6f9c8d5376da9b3" providerId="LiveId" clId="{F86DBFA3-CFCA-46FA-98D0-12C2B8014487}" dt="2023-06-11T18:02:11.364" v="4983" actId="6549"/>
          <ac:spMkLst>
            <pc:docMk/>
            <pc:sldMk cId="0" sldId="308"/>
            <ac:spMk id="415" creationId="{00000000-0000-0000-0000-000000000000}"/>
          </ac:spMkLst>
        </pc:spChg>
        <pc:spChg chg="del mod">
          <ac:chgData name="Caden Lee" userId="e6f9c8d5376da9b3" providerId="LiveId" clId="{F86DBFA3-CFCA-46FA-98D0-12C2B8014487}" dt="2023-06-11T17:14:36.292" v="3367" actId="478"/>
          <ac:spMkLst>
            <pc:docMk/>
            <pc:sldMk cId="0" sldId="308"/>
            <ac:spMk id="416" creationId="{00000000-0000-0000-0000-000000000000}"/>
          </ac:spMkLst>
        </pc:spChg>
        <pc:spChg chg="mod">
          <ac:chgData name="Caden Lee" userId="e6f9c8d5376da9b3" providerId="LiveId" clId="{F86DBFA3-CFCA-46FA-98D0-12C2B8014487}" dt="2023-06-11T17:16:18.917" v="3431" actId="1076"/>
          <ac:spMkLst>
            <pc:docMk/>
            <pc:sldMk cId="0" sldId="308"/>
            <ac:spMk id="417" creationId="{00000000-0000-0000-0000-000000000000}"/>
          </ac:spMkLst>
        </pc:spChg>
        <pc:spChg chg="add del">
          <ac:chgData name="Caden Lee" userId="e6f9c8d5376da9b3" providerId="LiveId" clId="{F86DBFA3-CFCA-46FA-98D0-12C2B8014487}" dt="2023-06-11T17:16:09.704" v="3429" actId="26606"/>
          <ac:spMkLst>
            <pc:docMk/>
            <pc:sldMk cId="0" sldId="308"/>
            <ac:spMk id="419" creationId="{53B021B3-DE93-4AB7-8A18-CF5F1CED88B8}"/>
          </ac:spMkLst>
        </pc:spChg>
        <pc:spChg chg="add del">
          <ac:chgData name="Caden Lee" userId="e6f9c8d5376da9b3" providerId="LiveId" clId="{F86DBFA3-CFCA-46FA-98D0-12C2B8014487}" dt="2023-06-11T17:16:09.704" v="3429" actId="26606"/>
          <ac:spMkLst>
            <pc:docMk/>
            <pc:sldMk cId="0" sldId="308"/>
            <ac:spMk id="420" creationId="{52D502E5-F6B4-4D58-B4AE-FC466FF15EE8}"/>
          </ac:spMkLst>
        </pc:spChg>
        <pc:spChg chg="add del">
          <ac:chgData name="Caden Lee" userId="e6f9c8d5376da9b3" providerId="LiveId" clId="{F86DBFA3-CFCA-46FA-98D0-12C2B8014487}" dt="2023-06-11T17:16:09.704" v="3429" actId="26606"/>
          <ac:spMkLst>
            <pc:docMk/>
            <pc:sldMk cId="0" sldId="308"/>
            <ac:spMk id="421" creationId="{9DECDBF4-02B6-4BB4-B65B-B8107AD6A9E8}"/>
          </ac:spMkLst>
        </pc:spChg>
        <pc:spChg chg="add del">
          <ac:chgData name="Caden Lee" userId="e6f9c8d5376da9b3" providerId="LiveId" clId="{F86DBFA3-CFCA-46FA-98D0-12C2B8014487}" dt="2023-06-11T17:16:07.922" v="3427" actId="26606"/>
          <ac:spMkLst>
            <pc:docMk/>
            <pc:sldMk cId="0" sldId="308"/>
            <ac:spMk id="422" creationId="{5ACC6BB2-28F8-4405-829D-0562733BEE7A}"/>
          </ac:spMkLst>
        </pc:spChg>
        <pc:spChg chg="add">
          <ac:chgData name="Caden Lee" userId="e6f9c8d5376da9b3" providerId="LiveId" clId="{F86DBFA3-CFCA-46FA-98D0-12C2B8014487}" dt="2023-06-11T17:16:11.274" v="3430" actId="26606"/>
          <ac:spMkLst>
            <pc:docMk/>
            <pc:sldMk cId="0" sldId="308"/>
            <ac:spMk id="423" creationId="{53B021B3-DE93-4AB7-8A18-CF5F1CED88B8}"/>
          </ac:spMkLst>
        </pc:spChg>
        <pc:spChg chg="add del">
          <ac:chgData name="Caden Lee" userId="e6f9c8d5376da9b3" providerId="LiveId" clId="{F86DBFA3-CFCA-46FA-98D0-12C2B8014487}" dt="2023-06-11T17:16:07.922" v="3427" actId="26606"/>
          <ac:spMkLst>
            <pc:docMk/>
            <pc:sldMk cId="0" sldId="308"/>
            <ac:spMk id="424" creationId="{5C2E53F0-AD54-4A55-99A0-EC896CE3C233}"/>
          </ac:spMkLst>
        </pc:spChg>
        <pc:spChg chg="add">
          <ac:chgData name="Caden Lee" userId="e6f9c8d5376da9b3" providerId="LiveId" clId="{F86DBFA3-CFCA-46FA-98D0-12C2B8014487}" dt="2023-06-11T17:16:11.274" v="3430" actId="26606"/>
          <ac:spMkLst>
            <pc:docMk/>
            <pc:sldMk cId="0" sldId="308"/>
            <ac:spMk id="425" creationId="{52D502E5-F6B4-4D58-B4AE-FC466FF15EE8}"/>
          </ac:spMkLst>
        </pc:spChg>
        <pc:spChg chg="add del">
          <ac:chgData name="Caden Lee" userId="e6f9c8d5376da9b3" providerId="LiveId" clId="{F86DBFA3-CFCA-46FA-98D0-12C2B8014487}" dt="2023-06-11T17:16:07.922" v="3427" actId="26606"/>
          <ac:spMkLst>
            <pc:docMk/>
            <pc:sldMk cId="0" sldId="308"/>
            <ac:spMk id="426" creationId="{D15F19F8-85EE-477A-ACBA-4B6D069780E5}"/>
          </ac:spMkLst>
        </pc:spChg>
        <pc:spChg chg="add">
          <ac:chgData name="Caden Lee" userId="e6f9c8d5376da9b3" providerId="LiveId" clId="{F86DBFA3-CFCA-46FA-98D0-12C2B8014487}" dt="2023-06-11T17:16:11.274" v="3430" actId="26606"/>
          <ac:spMkLst>
            <pc:docMk/>
            <pc:sldMk cId="0" sldId="308"/>
            <ac:spMk id="427" creationId="{9DECDBF4-02B6-4BB4-B65B-B8107AD6A9E8}"/>
          </ac:spMkLst>
        </pc:spChg>
        <pc:spChg chg="add del">
          <ac:chgData name="Caden Lee" userId="e6f9c8d5376da9b3" providerId="LiveId" clId="{F86DBFA3-CFCA-46FA-98D0-12C2B8014487}" dt="2023-06-11T17:16:07.922" v="3427" actId="26606"/>
          <ac:spMkLst>
            <pc:docMk/>
            <pc:sldMk cId="0" sldId="308"/>
            <ac:spMk id="428" creationId="{92C3387C-D24F-4737-8A37-1DC5CFF09CFA}"/>
          </ac:spMkLst>
        </pc:spChg>
        <pc:graphicFrameChg chg="add mod modGraphic">
          <ac:chgData name="Caden Lee" userId="e6f9c8d5376da9b3" providerId="LiveId" clId="{F86DBFA3-CFCA-46FA-98D0-12C2B8014487}" dt="2023-06-11T18:01:49.081" v="4940" actId="2165"/>
          <ac:graphicFrameMkLst>
            <pc:docMk/>
            <pc:sldMk cId="0" sldId="308"/>
            <ac:graphicFrameMk id="413" creationId="{00000000-0000-0000-0000-000000000000}"/>
          </ac:graphicFrameMkLst>
        </pc:graphicFrameChg>
        <pc:graphicFrameChg chg="add mod modGraphic">
          <ac:chgData name="Caden Lee" userId="e6f9c8d5376da9b3" providerId="LiveId" clId="{F86DBFA3-CFCA-46FA-98D0-12C2B8014487}" dt="2023-06-11T18:01:55.632" v="4957" actId="1035"/>
          <ac:graphicFrameMkLst>
            <pc:docMk/>
            <pc:sldMk cId="0" sldId="308"/>
            <ac:graphicFrameMk id="414" creationId="{00000000-0000-0000-0000-000000000000}"/>
          </ac:graphicFrameMkLst>
        </pc:graphicFrameChg>
      </pc:sldChg>
      <pc:sldChg chg="addSp delSp modSp mod setBg">
        <pc:chgData name="Caden Lee" userId="e6f9c8d5376da9b3" providerId="LiveId" clId="{F86DBFA3-CFCA-46FA-98D0-12C2B8014487}" dt="2023-06-11T18:02:51.735" v="4989" actId="22"/>
        <pc:sldMkLst>
          <pc:docMk/>
          <pc:sldMk cId="0" sldId="309"/>
        </pc:sldMkLst>
        <pc:spChg chg="add del">
          <ac:chgData name="Caden Lee" userId="e6f9c8d5376da9b3" providerId="LiveId" clId="{F86DBFA3-CFCA-46FA-98D0-12C2B8014487}" dt="2023-06-11T18:02:39.546" v="4985" actId="22"/>
          <ac:spMkLst>
            <pc:docMk/>
            <pc:sldMk cId="0" sldId="309"/>
            <ac:spMk id="3" creationId="{F5811A25-1850-0905-78F5-2804C6B723AC}"/>
          </ac:spMkLst>
        </pc:spChg>
        <pc:spChg chg="add del">
          <ac:chgData name="Caden Lee" userId="e6f9c8d5376da9b3" providerId="LiveId" clId="{F86DBFA3-CFCA-46FA-98D0-12C2B8014487}" dt="2023-06-11T18:02:46.594" v="4987" actId="22"/>
          <ac:spMkLst>
            <pc:docMk/>
            <pc:sldMk cId="0" sldId="309"/>
            <ac:spMk id="5" creationId="{7E59E995-80D7-7CF8-9B2C-7B978341059C}"/>
          </ac:spMkLst>
        </pc:spChg>
        <pc:spChg chg="add del">
          <ac:chgData name="Caden Lee" userId="e6f9c8d5376da9b3" providerId="LiveId" clId="{F86DBFA3-CFCA-46FA-98D0-12C2B8014487}" dt="2023-06-11T18:02:51.735" v="4989" actId="22"/>
          <ac:spMkLst>
            <pc:docMk/>
            <pc:sldMk cId="0" sldId="309"/>
            <ac:spMk id="7" creationId="{763BB8AB-BFF1-3278-1315-6DBE6AC8AB1E}"/>
          </ac:spMkLst>
        </pc:spChg>
        <pc:spChg chg="mod">
          <ac:chgData name="Caden Lee" userId="e6f9c8d5376da9b3" providerId="LiveId" clId="{F86DBFA3-CFCA-46FA-98D0-12C2B8014487}" dt="2023-06-11T17:16:48.215" v="3437" actId="26606"/>
          <ac:spMkLst>
            <pc:docMk/>
            <pc:sldMk cId="0" sldId="309"/>
            <ac:spMk id="422" creationId="{00000000-0000-0000-0000-000000000000}"/>
          </ac:spMkLst>
        </pc:spChg>
        <pc:spChg chg="add">
          <ac:chgData name="Caden Lee" userId="e6f9c8d5376da9b3" providerId="LiveId" clId="{F86DBFA3-CFCA-46FA-98D0-12C2B8014487}" dt="2023-06-11T17:16:48.215" v="3437" actId="26606"/>
          <ac:spMkLst>
            <pc:docMk/>
            <pc:sldMk cId="0" sldId="309"/>
            <ac:spMk id="428" creationId="{BCED4D40-4B67-4331-AC48-79B82B4A47D8}"/>
          </ac:spMkLst>
        </pc:spChg>
        <pc:spChg chg="add">
          <ac:chgData name="Caden Lee" userId="e6f9c8d5376da9b3" providerId="LiveId" clId="{F86DBFA3-CFCA-46FA-98D0-12C2B8014487}" dt="2023-06-11T17:16:48.215" v="3437" actId="26606"/>
          <ac:spMkLst>
            <pc:docMk/>
            <pc:sldMk cId="0" sldId="309"/>
            <ac:spMk id="430" creationId="{670CEDEF-4F34-412E-84EE-329C1E936AF5}"/>
          </ac:spMkLst>
        </pc:spChg>
        <pc:graphicFrameChg chg="add mod modGraphic">
          <ac:chgData name="Caden Lee" userId="e6f9c8d5376da9b3" providerId="LiveId" clId="{F86DBFA3-CFCA-46FA-98D0-12C2B8014487}" dt="2023-06-11T17:20:28.596" v="3459" actId="207"/>
          <ac:graphicFrameMkLst>
            <pc:docMk/>
            <pc:sldMk cId="0" sldId="309"/>
            <ac:graphicFrameMk id="423" creationId="{00000000-0000-0000-0000-000000000000}"/>
          </ac:graphicFrameMkLst>
        </pc:graphicFrameChg>
      </pc:sldChg>
      <pc:sldChg chg="addSp delSp modSp add mod ord">
        <pc:chgData name="Caden Lee" userId="e6f9c8d5376da9b3" providerId="LiveId" clId="{F86DBFA3-CFCA-46FA-98D0-12C2B8014487}" dt="2023-06-11T17:25:00.434" v="3480" actId="26606"/>
        <pc:sldMkLst>
          <pc:docMk/>
          <pc:sldMk cId="3885906053" sldId="310"/>
        </pc:sldMkLst>
        <pc:spChg chg="mod">
          <ac:chgData name="Caden Lee" userId="e6f9c8d5376da9b3" providerId="LiveId" clId="{F86DBFA3-CFCA-46FA-98D0-12C2B8014487}" dt="2023-06-11T17:25:00.434" v="3480" actId="26606"/>
          <ac:spMkLst>
            <pc:docMk/>
            <pc:sldMk cId="3885906053" sldId="310"/>
            <ac:spMk id="269" creationId="{00000000-0000-0000-0000-000000000000}"/>
          </ac:spMkLst>
        </pc:spChg>
        <pc:spChg chg="mod">
          <ac:chgData name="Caden Lee" userId="e6f9c8d5376da9b3" providerId="LiveId" clId="{F86DBFA3-CFCA-46FA-98D0-12C2B8014487}" dt="2023-06-11T17:25:00.434" v="3480" actId="26606"/>
          <ac:spMkLst>
            <pc:docMk/>
            <pc:sldMk cId="3885906053" sldId="310"/>
            <ac:spMk id="270" creationId="{00000000-0000-0000-0000-000000000000}"/>
          </ac:spMkLst>
        </pc:spChg>
        <pc:spChg chg="del">
          <ac:chgData name="Caden Lee" userId="e6f9c8d5376da9b3" providerId="LiveId" clId="{F86DBFA3-CFCA-46FA-98D0-12C2B8014487}" dt="2023-06-11T17:25:00.434" v="3480" actId="26606"/>
          <ac:spMkLst>
            <pc:docMk/>
            <pc:sldMk cId="3885906053" sldId="310"/>
            <ac:spMk id="276" creationId="{2C61293E-6EBE-43EF-A52C-9BEBFD7679D4}"/>
          </ac:spMkLst>
        </pc:spChg>
        <pc:spChg chg="del">
          <ac:chgData name="Caden Lee" userId="e6f9c8d5376da9b3" providerId="LiveId" clId="{F86DBFA3-CFCA-46FA-98D0-12C2B8014487}" dt="2023-06-11T17:25:00.434" v="3480" actId="26606"/>
          <ac:spMkLst>
            <pc:docMk/>
            <pc:sldMk cId="3885906053" sldId="310"/>
            <ac:spMk id="278" creationId="{21540236-BFD5-4A9D-8840-4703E7F76825}"/>
          </ac:spMkLst>
        </pc:spChg>
        <pc:spChg chg="add">
          <ac:chgData name="Caden Lee" userId="e6f9c8d5376da9b3" providerId="LiveId" clId="{F86DBFA3-CFCA-46FA-98D0-12C2B8014487}" dt="2023-06-11T17:25:00.434" v="3480" actId="26606"/>
          <ac:spMkLst>
            <pc:docMk/>
            <pc:sldMk cId="3885906053" sldId="310"/>
            <ac:spMk id="284" creationId="{8FC9BE17-9A7B-462D-AE50-3D8777387304}"/>
          </ac:spMkLst>
        </pc:spChg>
        <pc:spChg chg="add">
          <ac:chgData name="Caden Lee" userId="e6f9c8d5376da9b3" providerId="LiveId" clId="{F86DBFA3-CFCA-46FA-98D0-12C2B8014487}" dt="2023-06-11T17:25:00.434" v="3480" actId="26606"/>
          <ac:spMkLst>
            <pc:docMk/>
            <pc:sldMk cId="3885906053" sldId="310"/>
            <ac:spMk id="286" creationId="{3EBE8569-6AEC-4B8C-8D53-2DE337CDBA65}"/>
          </ac:spMkLst>
        </pc:spChg>
        <pc:spChg chg="add">
          <ac:chgData name="Caden Lee" userId="e6f9c8d5376da9b3" providerId="LiveId" clId="{F86DBFA3-CFCA-46FA-98D0-12C2B8014487}" dt="2023-06-11T17:25:00.434" v="3480" actId="26606"/>
          <ac:spMkLst>
            <pc:docMk/>
            <pc:sldMk cId="3885906053" sldId="310"/>
            <ac:spMk id="288" creationId="{55D4142C-5077-457F-A6AD-3FECFDB39685}"/>
          </ac:spMkLst>
        </pc:spChg>
        <pc:spChg chg="add">
          <ac:chgData name="Caden Lee" userId="e6f9c8d5376da9b3" providerId="LiveId" clId="{F86DBFA3-CFCA-46FA-98D0-12C2B8014487}" dt="2023-06-11T17:25:00.434" v="3480" actId="26606"/>
          <ac:spMkLst>
            <pc:docMk/>
            <pc:sldMk cId="3885906053" sldId="310"/>
            <ac:spMk id="290" creationId="{7A5F0580-5EE9-419F-96EE-B6529EF6E7D0}"/>
          </ac:spMkLst>
        </pc:spChg>
        <pc:picChg chg="del">
          <ac:chgData name="Caden Lee" userId="e6f9c8d5376da9b3" providerId="LiveId" clId="{F86DBFA3-CFCA-46FA-98D0-12C2B8014487}" dt="2023-06-11T17:24:57.962" v="3479" actId="478"/>
          <ac:picMkLst>
            <pc:docMk/>
            <pc:sldMk cId="3885906053" sldId="310"/>
            <ac:picMk id="272" creationId="{CA93A444-2FEE-B57E-A1AF-F3F2656BEB7B}"/>
          </ac:picMkLst>
        </pc:picChg>
        <pc:picChg chg="add">
          <ac:chgData name="Caden Lee" userId="e6f9c8d5376da9b3" providerId="LiveId" clId="{F86DBFA3-CFCA-46FA-98D0-12C2B8014487}" dt="2023-06-11T17:25:00.434" v="3480" actId="26606"/>
          <ac:picMkLst>
            <pc:docMk/>
            <pc:sldMk cId="3885906053" sldId="310"/>
            <ac:picMk id="280" creationId="{2509E787-30D4-1356-4D0A-78B1DEA23DE4}"/>
          </ac:picMkLst>
        </pc:picChg>
      </pc:sldChg>
      <pc:sldChg chg="addSp delSp modSp add mod ord">
        <pc:chgData name="Caden Lee" userId="e6f9c8d5376da9b3" providerId="LiveId" clId="{F86DBFA3-CFCA-46FA-98D0-12C2B8014487}" dt="2023-06-11T18:07:48.715" v="5139" actId="122"/>
        <pc:sldMkLst>
          <pc:docMk/>
          <pc:sldMk cId="4068152145" sldId="311"/>
        </pc:sldMkLst>
        <pc:spChg chg="mod">
          <ac:chgData name="Caden Lee" userId="e6f9c8d5376da9b3" providerId="LiveId" clId="{F86DBFA3-CFCA-46FA-98D0-12C2B8014487}" dt="2023-06-11T17:49:25.871" v="4458" actId="26606"/>
          <ac:spMkLst>
            <pc:docMk/>
            <pc:sldMk cId="4068152145" sldId="311"/>
            <ac:spMk id="2" creationId="{F2D3F4AA-9457-DD48-EB10-D2BF1F380366}"/>
          </ac:spMkLst>
        </pc:spChg>
        <pc:spChg chg="add mod">
          <ac:chgData name="Caden Lee" userId="e6f9c8d5376da9b3" providerId="LiveId" clId="{F86DBFA3-CFCA-46FA-98D0-12C2B8014487}" dt="2023-06-11T18:07:48.715" v="5139" actId="122"/>
          <ac:spMkLst>
            <pc:docMk/>
            <pc:sldMk cId="4068152145" sldId="311"/>
            <ac:spMk id="3" creationId="{8F4EBBB2-279C-00F5-98F4-2D4E41771EAD}"/>
          </ac:spMkLst>
        </pc:spChg>
        <pc:spChg chg="del mod">
          <ac:chgData name="Caden Lee" userId="e6f9c8d5376da9b3" providerId="LiveId" clId="{F86DBFA3-CFCA-46FA-98D0-12C2B8014487}" dt="2023-06-11T17:44:56.033" v="3816" actId="478"/>
          <ac:spMkLst>
            <pc:docMk/>
            <pc:sldMk cId="4068152145" sldId="311"/>
            <ac:spMk id="8" creationId="{0C8D5434-C9E7-1714-EF71-039C9E880BE5}"/>
          </ac:spMkLst>
        </pc:spChg>
        <pc:spChg chg="del">
          <ac:chgData name="Caden Lee" userId="e6f9c8d5376da9b3" providerId="LiveId" clId="{F86DBFA3-CFCA-46FA-98D0-12C2B8014487}" dt="2023-06-11T17:44:56.033" v="3816" actId="478"/>
          <ac:spMkLst>
            <pc:docMk/>
            <pc:sldMk cId="4068152145" sldId="311"/>
            <ac:spMk id="9" creationId="{1B5C4A20-0B8B-98DD-00AE-8839EC7300DA}"/>
          </ac:spMkLst>
        </pc:spChg>
        <pc:spChg chg="add del">
          <ac:chgData name="Caden Lee" userId="e6f9c8d5376da9b3" providerId="LiveId" clId="{F86DBFA3-CFCA-46FA-98D0-12C2B8014487}" dt="2023-06-11T17:49:25.871" v="4458" actId="26606"/>
          <ac:spMkLst>
            <pc:docMk/>
            <pc:sldMk cId="4068152145" sldId="311"/>
            <ac:spMk id="53" creationId="{A6D37EE4-EA1B-46EE-A54B-5233C63C9695}"/>
          </ac:spMkLst>
        </pc:spChg>
        <pc:spChg chg="add del">
          <ac:chgData name="Caden Lee" userId="e6f9c8d5376da9b3" providerId="LiveId" clId="{F86DBFA3-CFCA-46FA-98D0-12C2B8014487}" dt="2023-06-11T17:49:25.871" v="4458" actId="26606"/>
          <ac:spMkLst>
            <pc:docMk/>
            <pc:sldMk cId="4068152145" sldId="311"/>
            <ac:spMk id="55" creationId="{927D5270-6648-4CC1-8F78-48BE299CAC25}"/>
          </ac:spMkLst>
        </pc:spChg>
        <pc:spChg chg="add del">
          <ac:chgData name="Caden Lee" userId="e6f9c8d5376da9b3" providerId="LiveId" clId="{F86DBFA3-CFCA-46FA-98D0-12C2B8014487}" dt="2023-06-11T17:49:25.871" v="4458" actId="26606"/>
          <ac:spMkLst>
            <pc:docMk/>
            <pc:sldMk cId="4068152145" sldId="311"/>
            <ac:spMk id="60" creationId="{DAF1966E-FD40-4A4A-B61B-C4DF7FA05F06}"/>
          </ac:spMkLst>
        </pc:spChg>
        <pc:spChg chg="add del">
          <ac:chgData name="Caden Lee" userId="e6f9c8d5376da9b3" providerId="LiveId" clId="{F86DBFA3-CFCA-46FA-98D0-12C2B8014487}" dt="2023-06-11T17:49:25.871" v="4458" actId="26606"/>
          <ac:spMkLst>
            <pc:docMk/>
            <pc:sldMk cId="4068152145" sldId="311"/>
            <ac:spMk id="62" creationId="{047BFA19-D45E-416B-A404-7AF2F3F27017}"/>
          </ac:spMkLst>
        </pc:spChg>
        <pc:spChg chg="add del">
          <ac:chgData name="Caden Lee" userId="e6f9c8d5376da9b3" providerId="LiveId" clId="{F86DBFA3-CFCA-46FA-98D0-12C2B8014487}" dt="2023-06-11T17:49:25.871" v="4458" actId="26606"/>
          <ac:spMkLst>
            <pc:docMk/>
            <pc:sldMk cId="4068152145" sldId="311"/>
            <ac:spMk id="64" creationId="{8E0105E7-23DB-4CF2-8258-FF47C7620F6E}"/>
          </ac:spMkLst>
        </pc:spChg>
        <pc:spChg chg="add del">
          <ac:chgData name="Caden Lee" userId="e6f9c8d5376da9b3" providerId="LiveId" clId="{F86DBFA3-CFCA-46FA-98D0-12C2B8014487}" dt="2023-06-11T17:49:25.871" v="4458" actId="26606"/>
          <ac:spMkLst>
            <pc:docMk/>
            <pc:sldMk cId="4068152145" sldId="311"/>
            <ac:spMk id="66" creationId="{074B4F7D-14B2-478B-8BF5-01E4E0C5D263}"/>
          </ac:spMkLst>
        </pc:spChg>
        <pc:picChg chg="del">
          <ac:chgData name="Caden Lee" userId="e6f9c8d5376da9b3" providerId="LiveId" clId="{F86DBFA3-CFCA-46FA-98D0-12C2B8014487}" dt="2023-06-11T17:27:12.541" v="3520" actId="478"/>
          <ac:picMkLst>
            <pc:docMk/>
            <pc:sldMk cId="4068152145" sldId="311"/>
            <ac:picMk id="16386" creationId="{9D8845E7-2238-0A7A-7E06-82D59B7805C1}"/>
          </ac:picMkLst>
        </pc:picChg>
        <pc:picChg chg="del">
          <ac:chgData name="Caden Lee" userId="e6f9c8d5376da9b3" providerId="LiveId" clId="{F86DBFA3-CFCA-46FA-98D0-12C2B8014487}" dt="2023-06-11T17:27:12.541" v="3520" actId="478"/>
          <ac:picMkLst>
            <pc:docMk/>
            <pc:sldMk cId="4068152145" sldId="311"/>
            <ac:picMk id="16388" creationId="{A98B1B1D-837E-5388-B2A0-287E22295896}"/>
          </ac:picMkLst>
        </pc:picChg>
      </pc:sldChg>
      <pc:sldChg chg="addSp delSp modSp new del mod ord modClrScheme chgLayout">
        <pc:chgData name="Caden Lee" userId="e6f9c8d5376da9b3" providerId="LiveId" clId="{F86DBFA3-CFCA-46FA-98D0-12C2B8014487}" dt="2023-06-11T17:40:23.187" v="3768" actId="47"/>
        <pc:sldMkLst>
          <pc:docMk/>
          <pc:sldMk cId="2262440449" sldId="312"/>
        </pc:sldMkLst>
        <pc:spChg chg="del mod ord">
          <ac:chgData name="Caden Lee" userId="e6f9c8d5376da9b3" providerId="LiveId" clId="{F86DBFA3-CFCA-46FA-98D0-12C2B8014487}" dt="2023-06-11T17:27:55.603" v="3522" actId="700"/>
          <ac:spMkLst>
            <pc:docMk/>
            <pc:sldMk cId="2262440449" sldId="312"/>
            <ac:spMk id="2" creationId="{318CD3F8-B0F0-BF1A-B626-C2DE47CE9C8E}"/>
          </ac:spMkLst>
        </pc:spChg>
        <pc:spChg chg="del">
          <ac:chgData name="Caden Lee" userId="e6f9c8d5376da9b3" providerId="LiveId" clId="{F86DBFA3-CFCA-46FA-98D0-12C2B8014487}" dt="2023-06-11T17:27:55.603" v="3522" actId="700"/>
          <ac:spMkLst>
            <pc:docMk/>
            <pc:sldMk cId="2262440449" sldId="312"/>
            <ac:spMk id="3" creationId="{66FBF1C2-BED9-7356-709A-D1B03F0EBBB1}"/>
          </ac:spMkLst>
        </pc:spChg>
        <pc:spChg chg="add mod ord">
          <ac:chgData name="Caden Lee" userId="e6f9c8d5376da9b3" providerId="LiveId" clId="{F86DBFA3-CFCA-46FA-98D0-12C2B8014487}" dt="2023-06-11T17:39:40.555" v="3728" actId="1076"/>
          <ac:spMkLst>
            <pc:docMk/>
            <pc:sldMk cId="2262440449" sldId="312"/>
            <ac:spMk id="4" creationId="{B7FB023F-2E79-F643-3594-2B0AB7083B48}"/>
          </ac:spMkLst>
        </pc:spChg>
        <pc:spChg chg="add del mod">
          <ac:chgData name="Caden Lee" userId="e6f9c8d5376da9b3" providerId="LiveId" clId="{F86DBFA3-CFCA-46FA-98D0-12C2B8014487}" dt="2023-06-11T17:29:05.803" v="3524" actId="767"/>
          <ac:spMkLst>
            <pc:docMk/>
            <pc:sldMk cId="2262440449" sldId="312"/>
            <ac:spMk id="5" creationId="{7DF10325-F847-E9E1-5420-1197043CCF44}"/>
          </ac:spMkLst>
        </pc:spChg>
        <pc:spChg chg="add mod">
          <ac:chgData name="Caden Lee" userId="e6f9c8d5376da9b3" providerId="LiveId" clId="{F86DBFA3-CFCA-46FA-98D0-12C2B8014487}" dt="2023-06-11T17:39:50.257" v="3729" actId="1076"/>
          <ac:spMkLst>
            <pc:docMk/>
            <pc:sldMk cId="2262440449" sldId="312"/>
            <ac:spMk id="6" creationId="{586135A4-77F3-CA20-D6BB-7617DE42D472}"/>
          </ac:spMkLst>
        </pc:spChg>
        <pc:spChg chg="add mod">
          <ac:chgData name="Caden Lee" userId="e6f9c8d5376da9b3" providerId="LiveId" clId="{F86DBFA3-CFCA-46FA-98D0-12C2B8014487}" dt="2023-06-11T17:39:50.257" v="3729" actId="1076"/>
          <ac:spMkLst>
            <pc:docMk/>
            <pc:sldMk cId="2262440449" sldId="312"/>
            <ac:spMk id="7" creationId="{575770CC-1460-45A5-BAC6-63F705A6AF6B}"/>
          </ac:spMkLst>
        </pc:spChg>
        <pc:spChg chg="add mod">
          <ac:chgData name="Caden Lee" userId="e6f9c8d5376da9b3" providerId="LiveId" clId="{F86DBFA3-CFCA-46FA-98D0-12C2B8014487}" dt="2023-06-11T17:39:50.257" v="3729" actId="1076"/>
          <ac:spMkLst>
            <pc:docMk/>
            <pc:sldMk cId="2262440449" sldId="312"/>
            <ac:spMk id="8" creationId="{BB02DD75-792D-B0DE-DD6E-3B47CCEC9999}"/>
          </ac:spMkLst>
        </pc:spChg>
        <pc:spChg chg="add mod">
          <ac:chgData name="Caden Lee" userId="e6f9c8d5376da9b3" providerId="LiveId" clId="{F86DBFA3-CFCA-46FA-98D0-12C2B8014487}" dt="2023-06-11T17:39:50.257" v="3729" actId="1076"/>
          <ac:spMkLst>
            <pc:docMk/>
            <pc:sldMk cId="2262440449" sldId="312"/>
            <ac:spMk id="9" creationId="{847D3E25-7D3F-FFA4-5E23-664F5D48C7B8}"/>
          </ac:spMkLst>
        </pc:spChg>
        <pc:spChg chg="add mod">
          <ac:chgData name="Caden Lee" userId="e6f9c8d5376da9b3" providerId="LiveId" clId="{F86DBFA3-CFCA-46FA-98D0-12C2B8014487}" dt="2023-06-11T17:39:50.257" v="3729" actId="1076"/>
          <ac:spMkLst>
            <pc:docMk/>
            <pc:sldMk cId="2262440449" sldId="312"/>
            <ac:spMk id="10" creationId="{87F66ACD-AE8C-E777-717E-18047DBEAAB2}"/>
          </ac:spMkLst>
        </pc:spChg>
        <pc:spChg chg="add mod">
          <ac:chgData name="Caden Lee" userId="e6f9c8d5376da9b3" providerId="LiveId" clId="{F86DBFA3-CFCA-46FA-98D0-12C2B8014487}" dt="2023-06-11T17:39:50.257" v="3729" actId="1076"/>
          <ac:spMkLst>
            <pc:docMk/>
            <pc:sldMk cId="2262440449" sldId="312"/>
            <ac:spMk id="11" creationId="{1AEB1E6C-CB30-C992-C6B9-F9655DC4038F}"/>
          </ac:spMkLst>
        </pc:spChg>
        <pc:spChg chg="add mod">
          <ac:chgData name="Caden Lee" userId="e6f9c8d5376da9b3" providerId="LiveId" clId="{F86DBFA3-CFCA-46FA-98D0-12C2B8014487}" dt="2023-06-11T17:39:50.257" v="3729" actId="1076"/>
          <ac:spMkLst>
            <pc:docMk/>
            <pc:sldMk cId="2262440449" sldId="312"/>
            <ac:spMk id="12" creationId="{2A6C0BCC-3BB4-EDE7-6901-F52EA1A892E5}"/>
          </ac:spMkLst>
        </pc:spChg>
        <pc:spChg chg="add mod">
          <ac:chgData name="Caden Lee" userId="e6f9c8d5376da9b3" providerId="LiveId" clId="{F86DBFA3-CFCA-46FA-98D0-12C2B8014487}" dt="2023-06-11T17:39:50.257" v="3729" actId="1076"/>
          <ac:spMkLst>
            <pc:docMk/>
            <pc:sldMk cId="2262440449" sldId="312"/>
            <ac:spMk id="13" creationId="{19E9EE5F-2A6F-4C26-D1F3-A37606A31E39}"/>
          </ac:spMkLst>
        </pc:spChg>
        <pc:spChg chg="add mod">
          <ac:chgData name="Caden Lee" userId="e6f9c8d5376da9b3" providerId="LiveId" clId="{F86DBFA3-CFCA-46FA-98D0-12C2B8014487}" dt="2023-06-11T17:39:50.257" v="3729" actId="1076"/>
          <ac:spMkLst>
            <pc:docMk/>
            <pc:sldMk cId="2262440449" sldId="312"/>
            <ac:spMk id="14" creationId="{16B1A310-E9E8-CBA7-4DDC-A32037D090D7}"/>
          </ac:spMkLst>
        </pc:spChg>
        <pc:spChg chg="add mod">
          <ac:chgData name="Caden Lee" userId="e6f9c8d5376da9b3" providerId="LiveId" clId="{F86DBFA3-CFCA-46FA-98D0-12C2B8014487}" dt="2023-06-11T17:39:50.257" v="3729" actId="1076"/>
          <ac:spMkLst>
            <pc:docMk/>
            <pc:sldMk cId="2262440449" sldId="312"/>
            <ac:spMk id="15" creationId="{90CA9003-87A2-FD14-2612-F3E682AC1534}"/>
          </ac:spMkLst>
        </pc:spChg>
        <pc:spChg chg="add del mod">
          <ac:chgData name="Caden Lee" userId="e6f9c8d5376da9b3" providerId="LiveId" clId="{F86DBFA3-CFCA-46FA-98D0-12C2B8014487}" dt="2023-06-11T17:38:46.151" v="3719" actId="478"/>
          <ac:spMkLst>
            <pc:docMk/>
            <pc:sldMk cId="2262440449" sldId="312"/>
            <ac:spMk id="16" creationId="{26F61B5A-B54E-F52E-1526-21E8B3C234DB}"/>
          </ac:spMkLst>
        </pc:spChg>
        <pc:spChg chg="add mod">
          <ac:chgData name="Caden Lee" userId="e6f9c8d5376da9b3" providerId="LiveId" clId="{F86DBFA3-CFCA-46FA-98D0-12C2B8014487}" dt="2023-06-11T17:30:01.850" v="3536" actId="571"/>
          <ac:spMkLst>
            <pc:docMk/>
            <pc:sldMk cId="2262440449" sldId="312"/>
            <ac:spMk id="17" creationId="{081C8FB2-5146-E322-8130-CD6752AC48C8}"/>
          </ac:spMkLst>
        </pc:spChg>
        <pc:spChg chg="add mod">
          <ac:chgData name="Caden Lee" userId="e6f9c8d5376da9b3" providerId="LiveId" clId="{F86DBFA3-CFCA-46FA-98D0-12C2B8014487}" dt="2023-06-11T17:39:50.257" v="3729" actId="1076"/>
          <ac:spMkLst>
            <pc:docMk/>
            <pc:sldMk cId="2262440449" sldId="312"/>
            <ac:spMk id="61" creationId="{058E6477-36AA-A654-A509-6C03116E7F5B}"/>
          </ac:spMkLst>
        </pc:spChg>
        <pc:spChg chg="add mod">
          <ac:chgData name="Caden Lee" userId="e6f9c8d5376da9b3" providerId="LiveId" clId="{F86DBFA3-CFCA-46FA-98D0-12C2B8014487}" dt="2023-06-11T17:39:50.257" v="3729" actId="1076"/>
          <ac:spMkLst>
            <pc:docMk/>
            <pc:sldMk cId="2262440449" sldId="312"/>
            <ac:spMk id="62" creationId="{4C3343B6-C181-1ED6-704F-61897BB8CE61}"/>
          </ac:spMkLst>
        </pc:spChg>
        <pc:spChg chg="add mod">
          <ac:chgData name="Caden Lee" userId="e6f9c8d5376da9b3" providerId="LiveId" clId="{F86DBFA3-CFCA-46FA-98D0-12C2B8014487}" dt="2023-06-11T17:39:50.257" v="3729" actId="1076"/>
          <ac:spMkLst>
            <pc:docMk/>
            <pc:sldMk cId="2262440449" sldId="312"/>
            <ac:spMk id="76" creationId="{D4B6C740-B947-EF4D-6A8D-47D8AD94981C}"/>
          </ac:spMkLst>
        </pc:spChg>
        <pc:cxnChg chg="add mod">
          <ac:chgData name="Caden Lee" userId="e6f9c8d5376da9b3" providerId="LiveId" clId="{F86DBFA3-CFCA-46FA-98D0-12C2B8014487}" dt="2023-06-11T17:39:50.257" v="3729" actId="1076"/>
          <ac:cxnSpMkLst>
            <pc:docMk/>
            <pc:sldMk cId="2262440449" sldId="312"/>
            <ac:cxnSpMk id="19" creationId="{ADE3FA1D-1B77-4023-0D44-4BFEBDCF683F}"/>
          </ac:cxnSpMkLst>
        </pc:cxnChg>
        <pc:cxnChg chg="add mod">
          <ac:chgData name="Caden Lee" userId="e6f9c8d5376da9b3" providerId="LiveId" clId="{F86DBFA3-CFCA-46FA-98D0-12C2B8014487}" dt="2023-06-11T17:39:50.257" v="3729" actId="1076"/>
          <ac:cxnSpMkLst>
            <pc:docMk/>
            <pc:sldMk cId="2262440449" sldId="312"/>
            <ac:cxnSpMk id="21" creationId="{E8CE4908-B1D5-84E0-B7D7-35BB21D005D9}"/>
          </ac:cxnSpMkLst>
        </pc:cxnChg>
        <pc:cxnChg chg="add mod">
          <ac:chgData name="Caden Lee" userId="e6f9c8d5376da9b3" providerId="LiveId" clId="{F86DBFA3-CFCA-46FA-98D0-12C2B8014487}" dt="2023-06-11T17:39:50.257" v="3729" actId="1076"/>
          <ac:cxnSpMkLst>
            <pc:docMk/>
            <pc:sldMk cId="2262440449" sldId="312"/>
            <ac:cxnSpMk id="25" creationId="{5D16FA01-9DC5-88C8-78AE-9AB67004D4FB}"/>
          </ac:cxnSpMkLst>
        </pc:cxnChg>
        <pc:cxnChg chg="add mod">
          <ac:chgData name="Caden Lee" userId="e6f9c8d5376da9b3" providerId="LiveId" clId="{F86DBFA3-CFCA-46FA-98D0-12C2B8014487}" dt="2023-06-11T17:39:50.257" v="3729" actId="1076"/>
          <ac:cxnSpMkLst>
            <pc:docMk/>
            <pc:sldMk cId="2262440449" sldId="312"/>
            <ac:cxnSpMk id="28" creationId="{2B2DC289-B0A9-7165-FD18-87E809719C32}"/>
          </ac:cxnSpMkLst>
        </pc:cxnChg>
        <pc:cxnChg chg="add mod">
          <ac:chgData name="Caden Lee" userId="e6f9c8d5376da9b3" providerId="LiveId" clId="{F86DBFA3-CFCA-46FA-98D0-12C2B8014487}" dt="2023-06-11T17:39:50.257" v="3729" actId="1076"/>
          <ac:cxnSpMkLst>
            <pc:docMk/>
            <pc:sldMk cId="2262440449" sldId="312"/>
            <ac:cxnSpMk id="31" creationId="{29B0E550-AC05-5FC1-F778-F7AD31A4B2B1}"/>
          </ac:cxnSpMkLst>
        </pc:cxnChg>
        <pc:cxnChg chg="add mod">
          <ac:chgData name="Caden Lee" userId="e6f9c8d5376da9b3" providerId="LiveId" clId="{F86DBFA3-CFCA-46FA-98D0-12C2B8014487}" dt="2023-06-11T17:39:50.257" v="3729" actId="1076"/>
          <ac:cxnSpMkLst>
            <pc:docMk/>
            <pc:sldMk cId="2262440449" sldId="312"/>
            <ac:cxnSpMk id="34" creationId="{F2F538B4-39D4-E0CD-57EE-68977C2A895D}"/>
          </ac:cxnSpMkLst>
        </pc:cxnChg>
        <pc:cxnChg chg="add mod">
          <ac:chgData name="Caden Lee" userId="e6f9c8d5376da9b3" providerId="LiveId" clId="{F86DBFA3-CFCA-46FA-98D0-12C2B8014487}" dt="2023-06-11T17:39:50.257" v="3729" actId="1076"/>
          <ac:cxnSpMkLst>
            <pc:docMk/>
            <pc:sldMk cId="2262440449" sldId="312"/>
            <ac:cxnSpMk id="37" creationId="{B3432E45-13DE-A010-596E-619AE0C0B16D}"/>
          </ac:cxnSpMkLst>
        </pc:cxnChg>
        <pc:cxnChg chg="add mod">
          <ac:chgData name="Caden Lee" userId="e6f9c8d5376da9b3" providerId="LiveId" clId="{F86DBFA3-CFCA-46FA-98D0-12C2B8014487}" dt="2023-06-11T17:39:50.257" v="3729" actId="1076"/>
          <ac:cxnSpMkLst>
            <pc:docMk/>
            <pc:sldMk cId="2262440449" sldId="312"/>
            <ac:cxnSpMk id="40" creationId="{7AA26FBD-CA68-B92D-AD4B-DB5DB507129D}"/>
          </ac:cxnSpMkLst>
        </pc:cxnChg>
        <pc:cxnChg chg="add mod">
          <ac:chgData name="Caden Lee" userId="e6f9c8d5376da9b3" providerId="LiveId" clId="{F86DBFA3-CFCA-46FA-98D0-12C2B8014487}" dt="2023-06-11T17:39:50.257" v="3729" actId="1076"/>
          <ac:cxnSpMkLst>
            <pc:docMk/>
            <pc:sldMk cId="2262440449" sldId="312"/>
            <ac:cxnSpMk id="43" creationId="{314369C8-3F81-FFFE-083A-883AD7A6268A}"/>
          </ac:cxnSpMkLst>
        </pc:cxnChg>
        <pc:cxnChg chg="add mod">
          <ac:chgData name="Caden Lee" userId="e6f9c8d5376da9b3" providerId="LiveId" clId="{F86DBFA3-CFCA-46FA-98D0-12C2B8014487}" dt="2023-06-11T17:39:50.257" v="3729" actId="1076"/>
          <ac:cxnSpMkLst>
            <pc:docMk/>
            <pc:sldMk cId="2262440449" sldId="312"/>
            <ac:cxnSpMk id="46" creationId="{841AB348-530A-6FEC-8302-03CED785F8BA}"/>
          </ac:cxnSpMkLst>
        </pc:cxnChg>
        <pc:cxnChg chg="add mod">
          <ac:chgData name="Caden Lee" userId="e6f9c8d5376da9b3" providerId="LiveId" clId="{F86DBFA3-CFCA-46FA-98D0-12C2B8014487}" dt="2023-06-11T17:39:50.257" v="3729" actId="1076"/>
          <ac:cxnSpMkLst>
            <pc:docMk/>
            <pc:sldMk cId="2262440449" sldId="312"/>
            <ac:cxnSpMk id="49" creationId="{B9D77035-8F36-EFA5-0723-4AD3249D35EA}"/>
          </ac:cxnSpMkLst>
        </pc:cxnChg>
        <pc:cxnChg chg="add mod">
          <ac:chgData name="Caden Lee" userId="e6f9c8d5376da9b3" providerId="LiveId" clId="{F86DBFA3-CFCA-46FA-98D0-12C2B8014487}" dt="2023-06-11T17:39:50.257" v="3729" actId="1076"/>
          <ac:cxnSpMkLst>
            <pc:docMk/>
            <pc:sldMk cId="2262440449" sldId="312"/>
            <ac:cxnSpMk id="52" creationId="{F16B7358-C53D-1CE4-EA67-41AE6399DDA7}"/>
          </ac:cxnSpMkLst>
        </pc:cxnChg>
        <pc:cxnChg chg="add mod">
          <ac:chgData name="Caden Lee" userId="e6f9c8d5376da9b3" providerId="LiveId" clId="{F86DBFA3-CFCA-46FA-98D0-12C2B8014487}" dt="2023-06-11T17:39:50.257" v="3729" actId="1076"/>
          <ac:cxnSpMkLst>
            <pc:docMk/>
            <pc:sldMk cId="2262440449" sldId="312"/>
            <ac:cxnSpMk id="55" creationId="{732A1643-1B16-7701-A14F-06A8FA2B4190}"/>
          </ac:cxnSpMkLst>
        </pc:cxnChg>
        <pc:cxnChg chg="add mod">
          <ac:chgData name="Caden Lee" userId="e6f9c8d5376da9b3" providerId="LiveId" clId="{F86DBFA3-CFCA-46FA-98D0-12C2B8014487}" dt="2023-06-11T17:39:50.257" v="3729" actId="1076"/>
          <ac:cxnSpMkLst>
            <pc:docMk/>
            <pc:sldMk cId="2262440449" sldId="312"/>
            <ac:cxnSpMk id="58" creationId="{0141999B-7361-78BB-287E-8364DC74E9A4}"/>
          </ac:cxnSpMkLst>
        </pc:cxnChg>
        <pc:cxnChg chg="add mod">
          <ac:chgData name="Caden Lee" userId="e6f9c8d5376da9b3" providerId="LiveId" clId="{F86DBFA3-CFCA-46FA-98D0-12C2B8014487}" dt="2023-06-11T17:39:50.257" v="3729" actId="1076"/>
          <ac:cxnSpMkLst>
            <pc:docMk/>
            <pc:sldMk cId="2262440449" sldId="312"/>
            <ac:cxnSpMk id="63" creationId="{B2628100-18F4-4B2F-E42E-52D821219FB3}"/>
          </ac:cxnSpMkLst>
        </pc:cxnChg>
        <pc:cxnChg chg="add mod">
          <ac:chgData name="Caden Lee" userId="e6f9c8d5376da9b3" providerId="LiveId" clId="{F86DBFA3-CFCA-46FA-98D0-12C2B8014487}" dt="2023-06-11T17:39:50.257" v="3729" actId="1076"/>
          <ac:cxnSpMkLst>
            <pc:docMk/>
            <pc:sldMk cId="2262440449" sldId="312"/>
            <ac:cxnSpMk id="66" creationId="{410D1680-34FC-2E52-8695-85963F4EE8EC}"/>
          </ac:cxnSpMkLst>
        </pc:cxnChg>
        <pc:cxnChg chg="add mod">
          <ac:chgData name="Caden Lee" userId="e6f9c8d5376da9b3" providerId="LiveId" clId="{F86DBFA3-CFCA-46FA-98D0-12C2B8014487}" dt="2023-06-11T17:39:50.257" v="3729" actId="1076"/>
          <ac:cxnSpMkLst>
            <pc:docMk/>
            <pc:sldMk cId="2262440449" sldId="312"/>
            <ac:cxnSpMk id="69" creationId="{D248A4A7-F58B-BBA9-9D3C-01B52189F995}"/>
          </ac:cxnSpMkLst>
        </pc:cxnChg>
        <pc:cxnChg chg="add mod">
          <ac:chgData name="Caden Lee" userId="e6f9c8d5376da9b3" providerId="LiveId" clId="{F86DBFA3-CFCA-46FA-98D0-12C2B8014487}" dt="2023-06-11T17:39:50.257" v="3729" actId="1076"/>
          <ac:cxnSpMkLst>
            <pc:docMk/>
            <pc:sldMk cId="2262440449" sldId="312"/>
            <ac:cxnSpMk id="72" creationId="{DFAA9693-4D1D-E154-054A-A301476EC673}"/>
          </ac:cxnSpMkLst>
        </pc:cxnChg>
        <pc:cxnChg chg="add mod">
          <ac:chgData name="Caden Lee" userId="e6f9c8d5376da9b3" providerId="LiveId" clId="{F86DBFA3-CFCA-46FA-98D0-12C2B8014487}" dt="2023-06-11T17:39:50.257" v="3729" actId="1076"/>
          <ac:cxnSpMkLst>
            <pc:docMk/>
            <pc:sldMk cId="2262440449" sldId="312"/>
            <ac:cxnSpMk id="77" creationId="{C408353B-BAFC-C096-C183-ABFC9E3660EB}"/>
          </ac:cxnSpMkLst>
        </pc:cxnChg>
        <pc:cxnChg chg="add mod">
          <ac:chgData name="Caden Lee" userId="e6f9c8d5376da9b3" providerId="LiveId" clId="{F86DBFA3-CFCA-46FA-98D0-12C2B8014487}" dt="2023-06-11T17:39:50.257" v="3729" actId="1076"/>
          <ac:cxnSpMkLst>
            <pc:docMk/>
            <pc:sldMk cId="2262440449" sldId="312"/>
            <ac:cxnSpMk id="78" creationId="{6BD26832-E1CD-1C9B-957D-1D29171C1A9C}"/>
          </ac:cxnSpMkLst>
        </pc:cxnChg>
        <pc:cxnChg chg="add mod">
          <ac:chgData name="Caden Lee" userId="e6f9c8d5376da9b3" providerId="LiveId" clId="{F86DBFA3-CFCA-46FA-98D0-12C2B8014487}" dt="2023-06-11T17:39:50.257" v="3729" actId="1076"/>
          <ac:cxnSpMkLst>
            <pc:docMk/>
            <pc:sldMk cId="2262440449" sldId="312"/>
            <ac:cxnSpMk id="79" creationId="{1DA15D21-927B-2CAE-89A5-CD8DFC8833EB}"/>
          </ac:cxnSpMkLst>
        </pc:cxnChg>
        <pc:cxnChg chg="add mod">
          <ac:chgData name="Caden Lee" userId="e6f9c8d5376da9b3" providerId="LiveId" clId="{F86DBFA3-CFCA-46FA-98D0-12C2B8014487}" dt="2023-06-11T17:39:50.257" v="3729" actId="1076"/>
          <ac:cxnSpMkLst>
            <pc:docMk/>
            <pc:sldMk cId="2262440449" sldId="312"/>
            <ac:cxnSpMk id="80" creationId="{AA262CEA-B334-05F1-13C9-5A18924D2787}"/>
          </ac:cxnSpMkLst>
        </pc:cxnChg>
      </pc:sldChg>
      <pc:sldChg chg="addSp delSp modSp add mod">
        <pc:chgData name="Caden Lee" userId="e6f9c8d5376da9b3" providerId="LiveId" clId="{F86DBFA3-CFCA-46FA-98D0-12C2B8014487}" dt="2023-06-11T17:42:33.883" v="3813" actId="14100"/>
        <pc:sldMkLst>
          <pc:docMk/>
          <pc:sldMk cId="764413104" sldId="313"/>
        </pc:sldMkLst>
        <pc:spChg chg="mod">
          <ac:chgData name="Caden Lee" userId="e6f9c8d5376da9b3" providerId="LiveId" clId="{F86DBFA3-CFCA-46FA-98D0-12C2B8014487}" dt="2023-06-11T17:40:20.797" v="3767" actId="20577"/>
          <ac:spMkLst>
            <pc:docMk/>
            <pc:sldMk cId="764413104" sldId="313"/>
            <ac:spMk id="2" creationId="{F2D3F4AA-9457-DD48-EB10-D2BF1F380366}"/>
          </ac:spMkLst>
        </pc:spChg>
        <pc:spChg chg="add mod">
          <ac:chgData name="Caden Lee" userId="e6f9c8d5376da9b3" providerId="LiveId" clId="{F86DBFA3-CFCA-46FA-98D0-12C2B8014487}" dt="2023-06-11T17:40:10.341" v="3734" actId="1076"/>
          <ac:spMkLst>
            <pc:docMk/>
            <pc:sldMk cId="764413104" sldId="313"/>
            <ac:spMk id="4" creationId="{171EB37E-E740-8D08-D85B-374C55B50EE1}"/>
          </ac:spMkLst>
        </pc:spChg>
        <pc:spChg chg="del">
          <ac:chgData name="Caden Lee" userId="e6f9c8d5376da9b3" providerId="LiveId" clId="{F86DBFA3-CFCA-46FA-98D0-12C2B8014487}" dt="2023-06-11T17:39:58.327" v="3731" actId="478"/>
          <ac:spMkLst>
            <pc:docMk/>
            <pc:sldMk cId="764413104" sldId="313"/>
            <ac:spMk id="5" creationId="{995879CD-3CE9-6E5E-E185-9D8CAC6C8D74}"/>
          </ac:spMkLst>
        </pc:spChg>
        <pc:spChg chg="del">
          <ac:chgData name="Caden Lee" userId="e6f9c8d5376da9b3" providerId="LiveId" clId="{F86DBFA3-CFCA-46FA-98D0-12C2B8014487}" dt="2023-06-11T17:39:58.327" v="3731" actId="478"/>
          <ac:spMkLst>
            <pc:docMk/>
            <pc:sldMk cId="764413104" sldId="313"/>
            <ac:spMk id="6" creationId="{028BBA4A-5E56-6985-C502-A36E31FC660D}"/>
          </ac:spMkLst>
        </pc:spChg>
        <pc:spChg chg="del">
          <ac:chgData name="Caden Lee" userId="e6f9c8d5376da9b3" providerId="LiveId" clId="{F86DBFA3-CFCA-46FA-98D0-12C2B8014487}" dt="2023-06-11T17:39:58.327" v="3731" actId="478"/>
          <ac:spMkLst>
            <pc:docMk/>
            <pc:sldMk cId="764413104" sldId="313"/>
            <ac:spMk id="7" creationId="{BA51ED68-5792-8369-09FE-01B22D9523DB}"/>
          </ac:spMkLst>
        </pc:spChg>
        <pc:spChg chg="add mod">
          <ac:chgData name="Caden Lee" userId="e6f9c8d5376da9b3" providerId="LiveId" clId="{F86DBFA3-CFCA-46FA-98D0-12C2B8014487}" dt="2023-06-11T17:40:10.341" v="3734" actId="1076"/>
          <ac:spMkLst>
            <pc:docMk/>
            <pc:sldMk cId="764413104" sldId="313"/>
            <ac:spMk id="8" creationId="{B079672B-B949-437C-39B4-6437304EC951}"/>
          </ac:spMkLst>
        </pc:spChg>
        <pc:spChg chg="add mod">
          <ac:chgData name="Caden Lee" userId="e6f9c8d5376da9b3" providerId="LiveId" clId="{F86DBFA3-CFCA-46FA-98D0-12C2B8014487}" dt="2023-06-11T17:40:10.341" v="3734" actId="1076"/>
          <ac:spMkLst>
            <pc:docMk/>
            <pc:sldMk cId="764413104" sldId="313"/>
            <ac:spMk id="9" creationId="{5A8F957F-2739-DC53-0743-612847BB049E}"/>
          </ac:spMkLst>
        </pc:spChg>
        <pc:spChg chg="add mod">
          <ac:chgData name="Caden Lee" userId="e6f9c8d5376da9b3" providerId="LiveId" clId="{F86DBFA3-CFCA-46FA-98D0-12C2B8014487}" dt="2023-06-11T17:40:10.341" v="3734" actId="1076"/>
          <ac:spMkLst>
            <pc:docMk/>
            <pc:sldMk cId="764413104" sldId="313"/>
            <ac:spMk id="10" creationId="{A853D14F-F19E-40E2-9D01-96C0B36CEE20}"/>
          </ac:spMkLst>
        </pc:spChg>
        <pc:spChg chg="add mod">
          <ac:chgData name="Caden Lee" userId="e6f9c8d5376da9b3" providerId="LiveId" clId="{F86DBFA3-CFCA-46FA-98D0-12C2B8014487}" dt="2023-06-11T17:40:10.341" v="3734" actId="1076"/>
          <ac:spMkLst>
            <pc:docMk/>
            <pc:sldMk cId="764413104" sldId="313"/>
            <ac:spMk id="11" creationId="{A15208FA-4CAB-91C8-BC41-BAAE84095020}"/>
          </ac:spMkLst>
        </pc:spChg>
        <pc:spChg chg="add mod">
          <ac:chgData name="Caden Lee" userId="e6f9c8d5376da9b3" providerId="LiveId" clId="{F86DBFA3-CFCA-46FA-98D0-12C2B8014487}" dt="2023-06-11T17:40:10.341" v="3734" actId="1076"/>
          <ac:spMkLst>
            <pc:docMk/>
            <pc:sldMk cId="764413104" sldId="313"/>
            <ac:spMk id="12" creationId="{B88B13BA-A393-2744-8044-D3114D6F54DF}"/>
          </ac:spMkLst>
        </pc:spChg>
        <pc:spChg chg="add mod">
          <ac:chgData name="Caden Lee" userId="e6f9c8d5376da9b3" providerId="LiveId" clId="{F86DBFA3-CFCA-46FA-98D0-12C2B8014487}" dt="2023-06-11T17:40:10.341" v="3734" actId="1076"/>
          <ac:spMkLst>
            <pc:docMk/>
            <pc:sldMk cId="764413104" sldId="313"/>
            <ac:spMk id="13" creationId="{C6154483-5D4A-9890-D0C8-BA0F5A83F712}"/>
          </ac:spMkLst>
        </pc:spChg>
        <pc:spChg chg="add mod">
          <ac:chgData name="Caden Lee" userId="e6f9c8d5376da9b3" providerId="LiveId" clId="{F86DBFA3-CFCA-46FA-98D0-12C2B8014487}" dt="2023-06-11T17:40:10.341" v="3734" actId="1076"/>
          <ac:spMkLst>
            <pc:docMk/>
            <pc:sldMk cId="764413104" sldId="313"/>
            <ac:spMk id="14" creationId="{5AD44977-8698-C8B9-A75B-95FEA825F909}"/>
          </ac:spMkLst>
        </pc:spChg>
        <pc:spChg chg="add mod">
          <ac:chgData name="Caden Lee" userId="e6f9c8d5376da9b3" providerId="LiveId" clId="{F86DBFA3-CFCA-46FA-98D0-12C2B8014487}" dt="2023-06-11T17:40:10.341" v="3734" actId="1076"/>
          <ac:spMkLst>
            <pc:docMk/>
            <pc:sldMk cId="764413104" sldId="313"/>
            <ac:spMk id="15" creationId="{5AD2E66F-F461-8EAD-F956-D8B892333248}"/>
          </ac:spMkLst>
        </pc:spChg>
        <pc:spChg chg="add mod">
          <ac:chgData name="Caden Lee" userId="e6f9c8d5376da9b3" providerId="LiveId" clId="{F86DBFA3-CFCA-46FA-98D0-12C2B8014487}" dt="2023-06-11T17:40:10.341" v="3734" actId="1076"/>
          <ac:spMkLst>
            <pc:docMk/>
            <pc:sldMk cId="764413104" sldId="313"/>
            <ac:spMk id="16" creationId="{701DCEEC-2DA2-E366-6F3E-EE9A27E9C09A}"/>
          </ac:spMkLst>
        </pc:spChg>
        <pc:spChg chg="add mod">
          <ac:chgData name="Caden Lee" userId="e6f9c8d5376da9b3" providerId="LiveId" clId="{F86DBFA3-CFCA-46FA-98D0-12C2B8014487}" dt="2023-06-11T17:40:10.341" v="3734" actId="1076"/>
          <ac:spMkLst>
            <pc:docMk/>
            <pc:sldMk cId="764413104" sldId="313"/>
            <ac:spMk id="31" creationId="{2DBA1CAB-4FE5-2B7E-EB35-4C544B18D068}"/>
          </ac:spMkLst>
        </pc:spChg>
        <pc:spChg chg="add mod">
          <ac:chgData name="Caden Lee" userId="e6f9c8d5376da9b3" providerId="LiveId" clId="{F86DBFA3-CFCA-46FA-98D0-12C2B8014487}" dt="2023-06-11T17:40:10.341" v="3734" actId="1076"/>
          <ac:spMkLst>
            <pc:docMk/>
            <pc:sldMk cId="764413104" sldId="313"/>
            <ac:spMk id="32" creationId="{8291B288-090B-CF23-EDBA-502BF433C5F1}"/>
          </ac:spMkLst>
        </pc:spChg>
        <pc:spChg chg="add mod">
          <ac:chgData name="Caden Lee" userId="e6f9c8d5376da9b3" providerId="LiveId" clId="{F86DBFA3-CFCA-46FA-98D0-12C2B8014487}" dt="2023-06-11T17:40:10.341" v="3734" actId="1076"/>
          <ac:spMkLst>
            <pc:docMk/>
            <pc:sldMk cId="764413104" sldId="313"/>
            <ac:spMk id="37" creationId="{28FBEEC7-6019-C605-A774-ED442CFC91DA}"/>
          </ac:spMkLst>
        </pc:spChg>
        <pc:spChg chg="add mod">
          <ac:chgData name="Caden Lee" userId="e6f9c8d5376da9b3" providerId="LiveId" clId="{F86DBFA3-CFCA-46FA-98D0-12C2B8014487}" dt="2023-06-11T17:42:33.883" v="3813" actId="14100"/>
          <ac:spMkLst>
            <pc:docMk/>
            <pc:sldMk cId="764413104" sldId="313"/>
            <ac:spMk id="45" creationId="{CBBF3671-1D9E-38AD-90B7-EEC347D8E86B}"/>
          </ac:spMkLst>
        </pc:spChg>
        <pc:graphicFrameChg chg="del">
          <ac:chgData name="Caden Lee" userId="e6f9c8d5376da9b3" providerId="LiveId" clId="{F86DBFA3-CFCA-46FA-98D0-12C2B8014487}" dt="2023-06-11T17:40:01.772" v="3732" actId="478"/>
          <ac:graphicFrameMkLst>
            <pc:docMk/>
            <pc:sldMk cId="764413104" sldId="313"/>
            <ac:graphicFrameMk id="3" creationId="{96F034BA-F5B8-F0A3-61D0-57D164C282E9}"/>
          </ac:graphicFrameMkLst>
        </pc:graphicFrameChg>
        <pc:cxnChg chg="add mod">
          <ac:chgData name="Caden Lee" userId="e6f9c8d5376da9b3" providerId="LiveId" clId="{F86DBFA3-CFCA-46FA-98D0-12C2B8014487}" dt="2023-06-11T17:40:10.341" v="3734" actId="1076"/>
          <ac:cxnSpMkLst>
            <pc:docMk/>
            <pc:sldMk cId="764413104" sldId="313"/>
            <ac:cxnSpMk id="17" creationId="{5164EBA9-CDCE-D4E8-3277-AE733677F1DB}"/>
          </ac:cxnSpMkLst>
        </pc:cxnChg>
        <pc:cxnChg chg="add mod">
          <ac:chgData name="Caden Lee" userId="e6f9c8d5376da9b3" providerId="LiveId" clId="{F86DBFA3-CFCA-46FA-98D0-12C2B8014487}" dt="2023-06-11T17:40:10.341" v="3734" actId="1076"/>
          <ac:cxnSpMkLst>
            <pc:docMk/>
            <pc:sldMk cId="764413104" sldId="313"/>
            <ac:cxnSpMk id="18" creationId="{3EDECAC0-6A1C-383C-D887-EBBFCAC12CD7}"/>
          </ac:cxnSpMkLst>
        </pc:cxnChg>
        <pc:cxnChg chg="add mod">
          <ac:chgData name="Caden Lee" userId="e6f9c8d5376da9b3" providerId="LiveId" clId="{F86DBFA3-CFCA-46FA-98D0-12C2B8014487}" dt="2023-06-11T17:40:10.341" v="3734" actId="1076"/>
          <ac:cxnSpMkLst>
            <pc:docMk/>
            <pc:sldMk cId="764413104" sldId="313"/>
            <ac:cxnSpMk id="19" creationId="{72FE3E89-3B6D-7D01-AD73-83EACEEBAA16}"/>
          </ac:cxnSpMkLst>
        </pc:cxnChg>
        <pc:cxnChg chg="add mod">
          <ac:chgData name="Caden Lee" userId="e6f9c8d5376da9b3" providerId="LiveId" clId="{F86DBFA3-CFCA-46FA-98D0-12C2B8014487}" dt="2023-06-11T17:40:10.341" v="3734" actId="1076"/>
          <ac:cxnSpMkLst>
            <pc:docMk/>
            <pc:sldMk cId="764413104" sldId="313"/>
            <ac:cxnSpMk id="20" creationId="{629AEDAE-E438-512B-EB2D-17440CF228BB}"/>
          </ac:cxnSpMkLst>
        </pc:cxnChg>
        <pc:cxnChg chg="add mod">
          <ac:chgData name="Caden Lee" userId="e6f9c8d5376da9b3" providerId="LiveId" clId="{F86DBFA3-CFCA-46FA-98D0-12C2B8014487}" dt="2023-06-11T17:40:10.341" v="3734" actId="1076"/>
          <ac:cxnSpMkLst>
            <pc:docMk/>
            <pc:sldMk cId="764413104" sldId="313"/>
            <ac:cxnSpMk id="21" creationId="{007ABE9F-815F-A245-11CB-80BA23DB83C8}"/>
          </ac:cxnSpMkLst>
        </pc:cxnChg>
        <pc:cxnChg chg="add mod">
          <ac:chgData name="Caden Lee" userId="e6f9c8d5376da9b3" providerId="LiveId" clId="{F86DBFA3-CFCA-46FA-98D0-12C2B8014487}" dt="2023-06-11T17:40:10.341" v="3734" actId="1076"/>
          <ac:cxnSpMkLst>
            <pc:docMk/>
            <pc:sldMk cId="764413104" sldId="313"/>
            <ac:cxnSpMk id="22" creationId="{BF5AB401-1229-28BC-2B0C-032AE65B0969}"/>
          </ac:cxnSpMkLst>
        </pc:cxnChg>
        <pc:cxnChg chg="add mod">
          <ac:chgData name="Caden Lee" userId="e6f9c8d5376da9b3" providerId="LiveId" clId="{F86DBFA3-CFCA-46FA-98D0-12C2B8014487}" dt="2023-06-11T17:40:10.341" v="3734" actId="1076"/>
          <ac:cxnSpMkLst>
            <pc:docMk/>
            <pc:sldMk cId="764413104" sldId="313"/>
            <ac:cxnSpMk id="23" creationId="{7EF6FFD6-A13C-968E-0010-EF2A01203C1E}"/>
          </ac:cxnSpMkLst>
        </pc:cxnChg>
        <pc:cxnChg chg="add mod">
          <ac:chgData name="Caden Lee" userId="e6f9c8d5376da9b3" providerId="LiveId" clId="{F86DBFA3-CFCA-46FA-98D0-12C2B8014487}" dt="2023-06-11T17:40:10.341" v="3734" actId="1076"/>
          <ac:cxnSpMkLst>
            <pc:docMk/>
            <pc:sldMk cId="764413104" sldId="313"/>
            <ac:cxnSpMk id="24" creationId="{AB6B4CD5-2406-2413-1A67-F802D6936D62}"/>
          </ac:cxnSpMkLst>
        </pc:cxnChg>
        <pc:cxnChg chg="add mod">
          <ac:chgData name="Caden Lee" userId="e6f9c8d5376da9b3" providerId="LiveId" clId="{F86DBFA3-CFCA-46FA-98D0-12C2B8014487}" dt="2023-06-11T17:40:10.341" v="3734" actId="1076"/>
          <ac:cxnSpMkLst>
            <pc:docMk/>
            <pc:sldMk cId="764413104" sldId="313"/>
            <ac:cxnSpMk id="25" creationId="{EACEB6B8-452C-FC3F-BC69-52D921103AF8}"/>
          </ac:cxnSpMkLst>
        </pc:cxnChg>
        <pc:cxnChg chg="add mod">
          <ac:chgData name="Caden Lee" userId="e6f9c8d5376da9b3" providerId="LiveId" clId="{F86DBFA3-CFCA-46FA-98D0-12C2B8014487}" dt="2023-06-11T17:40:10.341" v="3734" actId="1076"/>
          <ac:cxnSpMkLst>
            <pc:docMk/>
            <pc:sldMk cId="764413104" sldId="313"/>
            <ac:cxnSpMk id="26" creationId="{25629459-6A24-9994-AC2C-298002800354}"/>
          </ac:cxnSpMkLst>
        </pc:cxnChg>
        <pc:cxnChg chg="add mod">
          <ac:chgData name="Caden Lee" userId="e6f9c8d5376da9b3" providerId="LiveId" clId="{F86DBFA3-CFCA-46FA-98D0-12C2B8014487}" dt="2023-06-11T17:40:10.341" v="3734" actId="1076"/>
          <ac:cxnSpMkLst>
            <pc:docMk/>
            <pc:sldMk cId="764413104" sldId="313"/>
            <ac:cxnSpMk id="27" creationId="{4E6D0710-1409-2E7A-4208-F8ED0EB30861}"/>
          </ac:cxnSpMkLst>
        </pc:cxnChg>
        <pc:cxnChg chg="add mod">
          <ac:chgData name="Caden Lee" userId="e6f9c8d5376da9b3" providerId="LiveId" clId="{F86DBFA3-CFCA-46FA-98D0-12C2B8014487}" dt="2023-06-11T17:40:10.341" v="3734" actId="1076"/>
          <ac:cxnSpMkLst>
            <pc:docMk/>
            <pc:sldMk cId="764413104" sldId="313"/>
            <ac:cxnSpMk id="28" creationId="{59A4D295-C2AD-FC6D-59ED-B144EEBAAE45}"/>
          </ac:cxnSpMkLst>
        </pc:cxnChg>
        <pc:cxnChg chg="add mod">
          <ac:chgData name="Caden Lee" userId="e6f9c8d5376da9b3" providerId="LiveId" clId="{F86DBFA3-CFCA-46FA-98D0-12C2B8014487}" dt="2023-06-11T17:40:10.341" v="3734" actId="1076"/>
          <ac:cxnSpMkLst>
            <pc:docMk/>
            <pc:sldMk cId="764413104" sldId="313"/>
            <ac:cxnSpMk id="29" creationId="{C4477339-4B62-0FDF-F96C-090ABCD4991F}"/>
          </ac:cxnSpMkLst>
        </pc:cxnChg>
        <pc:cxnChg chg="add mod">
          <ac:chgData name="Caden Lee" userId="e6f9c8d5376da9b3" providerId="LiveId" clId="{F86DBFA3-CFCA-46FA-98D0-12C2B8014487}" dt="2023-06-11T17:40:10.341" v="3734" actId="1076"/>
          <ac:cxnSpMkLst>
            <pc:docMk/>
            <pc:sldMk cId="764413104" sldId="313"/>
            <ac:cxnSpMk id="30" creationId="{F06876BD-42E2-AE7C-2416-0ABE4D76BE90}"/>
          </ac:cxnSpMkLst>
        </pc:cxnChg>
        <pc:cxnChg chg="add mod">
          <ac:chgData name="Caden Lee" userId="e6f9c8d5376da9b3" providerId="LiveId" clId="{F86DBFA3-CFCA-46FA-98D0-12C2B8014487}" dt="2023-06-11T17:40:10.341" v="3734" actId="1076"/>
          <ac:cxnSpMkLst>
            <pc:docMk/>
            <pc:sldMk cId="764413104" sldId="313"/>
            <ac:cxnSpMk id="33" creationId="{DE6EC612-FAA7-601E-9F9C-C3A4BE9DC971}"/>
          </ac:cxnSpMkLst>
        </pc:cxnChg>
        <pc:cxnChg chg="add mod">
          <ac:chgData name="Caden Lee" userId="e6f9c8d5376da9b3" providerId="LiveId" clId="{F86DBFA3-CFCA-46FA-98D0-12C2B8014487}" dt="2023-06-11T17:40:10.341" v="3734" actId="1076"/>
          <ac:cxnSpMkLst>
            <pc:docMk/>
            <pc:sldMk cId="764413104" sldId="313"/>
            <ac:cxnSpMk id="34" creationId="{721DD0D6-035F-3394-2FF1-184A417D76B3}"/>
          </ac:cxnSpMkLst>
        </pc:cxnChg>
        <pc:cxnChg chg="add mod">
          <ac:chgData name="Caden Lee" userId="e6f9c8d5376da9b3" providerId="LiveId" clId="{F86DBFA3-CFCA-46FA-98D0-12C2B8014487}" dt="2023-06-11T17:40:10.341" v="3734" actId="1076"/>
          <ac:cxnSpMkLst>
            <pc:docMk/>
            <pc:sldMk cId="764413104" sldId="313"/>
            <ac:cxnSpMk id="35" creationId="{3133DD9B-D389-BDBC-40D5-F1883510739C}"/>
          </ac:cxnSpMkLst>
        </pc:cxnChg>
        <pc:cxnChg chg="add mod">
          <ac:chgData name="Caden Lee" userId="e6f9c8d5376da9b3" providerId="LiveId" clId="{F86DBFA3-CFCA-46FA-98D0-12C2B8014487}" dt="2023-06-11T17:40:10.341" v="3734" actId="1076"/>
          <ac:cxnSpMkLst>
            <pc:docMk/>
            <pc:sldMk cId="764413104" sldId="313"/>
            <ac:cxnSpMk id="36" creationId="{337216DA-1A53-9FEC-F8C3-2A61A6476B64}"/>
          </ac:cxnSpMkLst>
        </pc:cxnChg>
        <pc:cxnChg chg="add mod">
          <ac:chgData name="Caden Lee" userId="e6f9c8d5376da9b3" providerId="LiveId" clId="{F86DBFA3-CFCA-46FA-98D0-12C2B8014487}" dt="2023-06-11T17:40:10.341" v="3734" actId="1076"/>
          <ac:cxnSpMkLst>
            <pc:docMk/>
            <pc:sldMk cId="764413104" sldId="313"/>
            <ac:cxnSpMk id="38" creationId="{6E5A3B2E-73A6-D87F-7759-B9478D35CD21}"/>
          </ac:cxnSpMkLst>
        </pc:cxnChg>
        <pc:cxnChg chg="add mod">
          <ac:chgData name="Caden Lee" userId="e6f9c8d5376da9b3" providerId="LiveId" clId="{F86DBFA3-CFCA-46FA-98D0-12C2B8014487}" dt="2023-06-11T17:40:10.341" v="3734" actId="1076"/>
          <ac:cxnSpMkLst>
            <pc:docMk/>
            <pc:sldMk cId="764413104" sldId="313"/>
            <ac:cxnSpMk id="39" creationId="{DF2A082A-8E3F-BECD-7C9F-B2A80875AFA9}"/>
          </ac:cxnSpMkLst>
        </pc:cxnChg>
        <pc:cxnChg chg="add mod">
          <ac:chgData name="Caden Lee" userId="e6f9c8d5376da9b3" providerId="LiveId" clId="{F86DBFA3-CFCA-46FA-98D0-12C2B8014487}" dt="2023-06-11T17:40:10.341" v="3734" actId="1076"/>
          <ac:cxnSpMkLst>
            <pc:docMk/>
            <pc:sldMk cId="764413104" sldId="313"/>
            <ac:cxnSpMk id="40" creationId="{940300B6-62D1-0E1E-511A-28848CEC9BCB}"/>
          </ac:cxnSpMkLst>
        </pc:cxnChg>
        <pc:cxnChg chg="add mod">
          <ac:chgData name="Caden Lee" userId="e6f9c8d5376da9b3" providerId="LiveId" clId="{F86DBFA3-CFCA-46FA-98D0-12C2B8014487}" dt="2023-06-11T17:40:10.341" v="3734" actId="1076"/>
          <ac:cxnSpMkLst>
            <pc:docMk/>
            <pc:sldMk cId="764413104" sldId="313"/>
            <ac:cxnSpMk id="41" creationId="{88B5068A-285F-3C75-C8D2-E742A862E854}"/>
          </ac:cxnSpMkLst>
        </pc:cxnChg>
        <pc:cxnChg chg="add mod">
          <ac:chgData name="Caden Lee" userId="e6f9c8d5376da9b3" providerId="LiveId" clId="{F86DBFA3-CFCA-46FA-98D0-12C2B8014487}" dt="2023-06-11T17:40:31.592" v="3771" actId="14100"/>
          <ac:cxnSpMkLst>
            <pc:docMk/>
            <pc:sldMk cId="764413104" sldId="313"/>
            <ac:cxnSpMk id="42" creationId="{DFAB4334-13D3-090D-95AC-961425970F72}"/>
          </ac:cxnSpMkLst>
        </pc:cxnChg>
      </pc:sldChg>
      <pc:sldChg chg="addSp delSp modSp add mod">
        <pc:chgData name="Caden Lee" userId="e6f9c8d5376da9b3" providerId="LiveId" clId="{F86DBFA3-CFCA-46FA-98D0-12C2B8014487}" dt="2023-06-11T17:54:19.964" v="4801" actId="14100"/>
        <pc:sldMkLst>
          <pc:docMk/>
          <pc:sldMk cId="3356309702" sldId="314"/>
        </pc:sldMkLst>
        <pc:spChg chg="mod">
          <ac:chgData name="Caden Lee" userId="e6f9c8d5376da9b3" providerId="LiveId" clId="{F86DBFA3-CFCA-46FA-98D0-12C2B8014487}" dt="2023-06-11T17:50:25.313" v="4517" actId="20577"/>
          <ac:spMkLst>
            <pc:docMk/>
            <pc:sldMk cId="3356309702" sldId="314"/>
            <ac:spMk id="2" creationId="{F2D3F4AA-9457-DD48-EB10-D2BF1F380366}"/>
          </ac:spMkLst>
        </pc:spChg>
        <pc:spChg chg="del">
          <ac:chgData name="Caden Lee" userId="e6f9c8d5376da9b3" providerId="LiveId" clId="{F86DBFA3-CFCA-46FA-98D0-12C2B8014487}" dt="2023-06-11T17:50:35.180" v="4518" actId="478"/>
          <ac:spMkLst>
            <pc:docMk/>
            <pc:sldMk cId="3356309702" sldId="314"/>
            <ac:spMk id="3" creationId="{8F4EBBB2-279C-00F5-98F4-2D4E41771EAD}"/>
          </ac:spMkLst>
        </pc:spChg>
        <pc:spChg chg="add del mod">
          <ac:chgData name="Caden Lee" userId="e6f9c8d5376da9b3" providerId="LiveId" clId="{F86DBFA3-CFCA-46FA-98D0-12C2B8014487}" dt="2023-06-11T17:50:39.174" v="4520" actId="478"/>
          <ac:spMkLst>
            <pc:docMk/>
            <pc:sldMk cId="3356309702" sldId="314"/>
            <ac:spMk id="5" creationId="{A6F26D07-7F8E-5450-A326-50887B3BA298}"/>
          </ac:spMkLst>
        </pc:spChg>
        <pc:spChg chg="add del">
          <ac:chgData name="Caden Lee" userId="e6f9c8d5376da9b3" providerId="LiveId" clId="{F86DBFA3-CFCA-46FA-98D0-12C2B8014487}" dt="2023-06-11T17:53:33.974" v="4784"/>
          <ac:spMkLst>
            <pc:docMk/>
            <pc:sldMk cId="3356309702" sldId="314"/>
            <ac:spMk id="7" creationId="{8665EA9D-B6CD-7E40-EBDE-C65BFEAF6D8B}"/>
          </ac:spMkLst>
        </pc:spChg>
        <pc:spChg chg="add mod">
          <ac:chgData name="Caden Lee" userId="e6f9c8d5376da9b3" providerId="LiveId" clId="{F86DBFA3-CFCA-46FA-98D0-12C2B8014487}" dt="2023-06-11T17:54:00.181" v="4796" actId="1076"/>
          <ac:spMkLst>
            <pc:docMk/>
            <pc:sldMk cId="3356309702" sldId="314"/>
            <ac:spMk id="9" creationId="{B44D4FA4-1730-67E0-35B4-449B306AE8B3}"/>
          </ac:spMkLst>
        </pc:spChg>
        <pc:graphicFrameChg chg="add del mod">
          <ac:chgData name="Caden Lee" userId="e6f9c8d5376da9b3" providerId="LiveId" clId="{F86DBFA3-CFCA-46FA-98D0-12C2B8014487}" dt="2023-06-11T17:50:39.174" v="4520" actId="478"/>
          <ac:graphicFrameMkLst>
            <pc:docMk/>
            <pc:sldMk cId="3356309702" sldId="314"/>
            <ac:graphicFrameMk id="4" creationId="{E819F9E0-8540-AFC8-0B25-273C9E05CCF6}"/>
          </ac:graphicFrameMkLst>
        </pc:graphicFrameChg>
        <pc:graphicFrameChg chg="add del mod modGraphic">
          <ac:chgData name="Caden Lee" userId="e6f9c8d5376da9b3" providerId="LiveId" clId="{F86DBFA3-CFCA-46FA-98D0-12C2B8014487}" dt="2023-06-11T17:54:19.964" v="4801" actId="14100"/>
          <ac:graphicFrameMkLst>
            <pc:docMk/>
            <pc:sldMk cId="3356309702" sldId="314"/>
            <ac:graphicFrameMk id="6" creationId="{42B6F426-D293-E515-7B51-F461B725821A}"/>
          </ac:graphicFrameMkLst>
        </pc:graphicFrameChg>
        <pc:picChg chg="add del">
          <ac:chgData name="Caden Lee" userId="e6f9c8d5376da9b3" providerId="LiveId" clId="{F86DBFA3-CFCA-46FA-98D0-12C2B8014487}" dt="2023-06-11T17:53:33.974" v="4784"/>
          <ac:picMkLst>
            <pc:docMk/>
            <pc:sldMk cId="3356309702" sldId="314"/>
            <ac:picMk id="19459" creationId="{9F9EE401-2BA8-70CC-F2B1-0075188728C8}"/>
          </ac:picMkLst>
        </pc:picChg>
        <pc:picChg chg="add mod">
          <ac:chgData name="Caden Lee" userId="e6f9c8d5376da9b3" providerId="LiveId" clId="{F86DBFA3-CFCA-46FA-98D0-12C2B8014487}" dt="2023-06-11T17:53:45.989" v="4790" actId="1076"/>
          <ac:picMkLst>
            <pc:docMk/>
            <pc:sldMk cId="3356309702" sldId="314"/>
            <ac:picMk id="19461" creationId="{F6D2E8DA-D430-BC25-9A12-12A38C0242CF}"/>
          </ac:picMkLst>
        </pc:picChg>
      </pc:sldChg>
      <pc:sldChg chg="addSp delSp modSp add mod">
        <pc:chgData name="Caden Lee" userId="e6f9c8d5376da9b3" providerId="LiveId" clId="{F86DBFA3-CFCA-46FA-98D0-12C2B8014487}" dt="2023-06-11T17:55:59.501" v="4844" actId="1076"/>
        <pc:sldMkLst>
          <pc:docMk/>
          <pc:sldMk cId="2164389244" sldId="315"/>
        </pc:sldMkLst>
        <pc:spChg chg="mod">
          <ac:chgData name="Caden Lee" userId="e6f9c8d5376da9b3" providerId="LiveId" clId="{F86DBFA3-CFCA-46FA-98D0-12C2B8014487}" dt="2023-06-11T17:54:39.713" v="4806" actId="20577"/>
          <ac:spMkLst>
            <pc:docMk/>
            <pc:sldMk cId="2164389244" sldId="315"/>
            <ac:spMk id="2" creationId="{F2D3F4AA-9457-DD48-EB10-D2BF1F380366}"/>
          </ac:spMkLst>
        </pc:spChg>
        <pc:spChg chg="add mod">
          <ac:chgData name="Caden Lee" userId="e6f9c8d5376da9b3" providerId="LiveId" clId="{F86DBFA3-CFCA-46FA-98D0-12C2B8014487}" dt="2023-06-11T17:55:59.501" v="4844" actId="1076"/>
          <ac:spMkLst>
            <pc:docMk/>
            <pc:sldMk cId="2164389244" sldId="315"/>
            <ac:spMk id="4" creationId="{3A14F5DF-B75C-9833-5137-98748E89FCA2}"/>
          </ac:spMkLst>
        </pc:spChg>
        <pc:spChg chg="del">
          <ac:chgData name="Caden Lee" userId="e6f9c8d5376da9b3" providerId="LiveId" clId="{F86DBFA3-CFCA-46FA-98D0-12C2B8014487}" dt="2023-06-11T17:55:39.403" v="4838" actId="478"/>
          <ac:spMkLst>
            <pc:docMk/>
            <pc:sldMk cId="2164389244" sldId="315"/>
            <ac:spMk id="9" creationId="{B44D4FA4-1730-67E0-35B4-449B306AE8B3}"/>
          </ac:spMkLst>
        </pc:spChg>
        <pc:graphicFrameChg chg="mod modGraphic">
          <ac:chgData name="Caden Lee" userId="e6f9c8d5376da9b3" providerId="LiveId" clId="{F86DBFA3-CFCA-46FA-98D0-12C2B8014487}" dt="2023-06-11T17:55:19.847" v="4831"/>
          <ac:graphicFrameMkLst>
            <pc:docMk/>
            <pc:sldMk cId="2164389244" sldId="315"/>
            <ac:graphicFrameMk id="6" creationId="{42B6F426-D293-E515-7B51-F461B725821A}"/>
          </ac:graphicFrameMkLst>
        </pc:graphicFrameChg>
        <pc:picChg chg="del">
          <ac:chgData name="Caden Lee" userId="e6f9c8d5376da9b3" providerId="LiveId" clId="{F86DBFA3-CFCA-46FA-98D0-12C2B8014487}" dt="2023-06-11T17:55:36.720" v="4837" actId="478"/>
          <ac:picMkLst>
            <pc:docMk/>
            <pc:sldMk cId="2164389244" sldId="315"/>
            <ac:picMk id="19461" creationId="{F6D2E8DA-D430-BC25-9A12-12A38C0242CF}"/>
          </ac:picMkLst>
        </pc:picChg>
        <pc:picChg chg="add mod">
          <ac:chgData name="Caden Lee" userId="e6f9c8d5376da9b3" providerId="LiveId" clId="{F86DBFA3-CFCA-46FA-98D0-12C2B8014487}" dt="2023-06-11T17:55:43.006" v="4839" actId="14100"/>
          <ac:picMkLst>
            <pc:docMk/>
            <pc:sldMk cId="2164389244" sldId="315"/>
            <ac:picMk id="20482" creationId="{1733735A-33A9-89CB-D7A1-A75DA42ED8DF}"/>
          </ac:picMkLst>
        </pc:picChg>
      </pc:sldChg>
      <pc:sldChg chg="add del">
        <pc:chgData name="Caden Lee" userId="e6f9c8d5376da9b3" providerId="LiveId" clId="{F86DBFA3-CFCA-46FA-98D0-12C2B8014487}" dt="2023-06-11T17:54:08.759" v="4797" actId="47"/>
        <pc:sldMkLst>
          <pc:docMk/>
          <pc:sldMk cId="3379550199" sldId="315"/>
        </pc:sldMkLst>
      </pc:sldChg>
      <pc:sldChg chg="addSp delSp modSp new mod setBg setClrOvrMap">
        <pc:chgData name="Caden Lee" userId="e6f9c8d5376da9b3" providerId="LiveId" clId="{F86DBFA3-CFCA-46FA-98D0-12C2B8014487}" dt="2023-06-11T18:04:34.322" v="5016" actId="27636"/>
        <pc:sldMkLst>
          <pc:docMk/>
          <pc:sldMk cId="705754172" sldId="316"/>
        </pc:sldMkLst>
        <pc:spChg chg="mod">
          <ac:chgData name="Caden Lee" userId="e6f9c8d5376da9b3" providerId="LiveId" clId="{F86DBFA3-CFCA-46FA-98D0-12C2B8014487}" dt="2023-06-11T18:04:26.593" v="5007" actId="26606"/>
          <ac:spMkLst>
            <pc:docMk/>
            <pc:sldMk cId="705754172" sldId="316"/>
            <ac:spMk id="2" creationId="{D1A86B58-CB12-9E14-559B-7BBF08EB47B9}"/>
          </ac:spMkLst>
        </pc:spChg>
        <pc:spChg chg="mod">
          <ac:chgData name="Caden Lee" userId="e6f9c8d5376da9b3" providerId="LiveId" clId="{F86DBFA3-CFCA-46FA-98D0-12C2B8014487}" dt="2023-06-11T18:04:34.322" v="5016" actId="27636"/>
          <ac:spMkLst>
            <pc:docMk/>
            <pc:sldMk cId="705754172" sldId="316"/>
            <ac:spMk id="3" creationId="{B78D1E27-E803-891E-FFDE-B07EC3E102A0}"/>
          </ac:spMkLst>
        </pc:spChg>
        <pc:spChg chg="add del">
          <ac:chgData name="Caden Lee" userId="e6f9c8d5376da9b3" providerId="LiveId" clId="{F86DBFA3-CFCA-46FA-98D0-12C2B8014487}" dt="2023-06-11T18:03:38.163" v="5005" actId="26606"/>
          <ac:spMkLst>
            <pc:docMk/>
            <pc:sldMk cId="705754172" sldId="316"/>
            <ac:spMk id="9" creationId="{8FC9BE17-9A7B-462D-AE50-3D8777387304}"/>
          </ac:spMkLst>
        </pc:spChg>
        <pc:spChg chg="add del">
          <ac:chgData name="Caden Lee" userId="e6f9c8d5376da9b3" providerId="LiveId" clId="{F86DBFA3-CFCA-46FA-98D0-12C2B8014487}" dt="2023-06-11T18:03:38.163" v="5005" actId="26606"/>
          <ac:spMkLst>
            <pc:docMk/>
            <pc:sldMk cId="705754172" sldId="316"/>
            <ac:spMk id="11" creationId="{3EBE8569-6AEC-4B8C-8D53-2DE337CDBA65}"/>
          </ac:spMkLst>
        </pc:spChg>
        <pc:spChg chg="add del">
          <ac:chgData name="Caden Lee" userId="e6f9c8d5376da9b3" providerId="LiveId" clId="{F86DBFA3-CFCA-46FA-98D0-12C2B8014487}" dt="2023-06-11T18:03:38.163" v="5005" actId="26606"/>
          <ac:spMkLst>
            <pc:docMk/>
            <pc:sldMk cId="705754172" sldId="316"/>
            <ac:spMk id="13" creationId="{55D4142C-5077-457F-A6AD-3FECFDB39685}"/>
          </ac:spMkLst>
        </pc:spChg>
        <pc:spChg chg="add del">
          <ac:chgData name="Caden Lee" userId="e6f9c8d5376da9b3" providerId="LiveId" clId="{F86DBFA3-CFCA-46FA-98D0-12C2B8014487}" dt="2023-06-11T18:03:38.163" v="5005" actId="26606"/>
          <ac:spMkLst>
            <pc:docMk/>
            <pc:sldMk cId="705754172" sldId="316"/>
            <ac:spMk id="15" creationId="{7A5F0580-5EE9-419F-96EE-B6529EF6E7D0}"/>
          </ac:spMkLst>
        </pc:spChg>
        <pc:spChg chg="add">
          <ac:chgData name="Caden Lee" userId="e6f9c8d5376da9b3" providerId="LiveId" clId="{F86DBFA3-CFCA-46FA-98D0-12C2B8014487}" dt="2023-06-11T18:04:26.593" v="5007" actId="26606"/>
          <ac:spMkLst>
            <pc:docMk/>
            <pc:sldMk cId="705754172" sldId="316"/>
            <ac:spMk id="22535" creationId="{9228552E-C8B1-4A80-8448-0787CE0FC704}"/>
          </ac:spMkLst>
        </pc:spChg>
        <pc:picChg chg="add del">
          <ac:chgData name="Caden Lee" userId="e6f9c8d5376da9b3" providerId="LiveId" clId="{F86DBFA3-CFCA-46FA-98D0-12C2B8014487}" dt="2023-06-11T18:03:38.163" v="5005" actId="26606"/>
          <ac:picMkLst>
            <pc:docMk/>
            <pc:sldMk cId="705754172" sldId="316"/>
            <ac:picMk id="5" creationId="{0FC4BD13-E8CB-38AE-2E95-DBA9CC64929A}"/>
          </ac:picMkLst>
        </pc:picChg>
        <pc:picChg chg="add mod ord">
          <ac:chgData name="Caden Lee" userId="e6f9c8d5376da9b3" providerId="LiveId" clId="{F86DBFA3-CFCA-46FA-98D0-12C2B8014487}" dt="2023-06-11T18:04:26.593" v="5007" actId="26606"/>
          <ac:picMkLst>
            <pc:docMk/>
            <pc:sldMk cId="705754172" sldId="316"/>
            <ac:picMk id="22530" creationId="{9CA4FEF6-9216-3CC6-9707-8F48C375BF4D}"/>
          </ac:picMkLst>
        </pc:picChg>
      </pc:sldChg>
      <pc:sldChg chg="addSp delSp modSp new mod setBg modClrScheme setClrOvrMap delDesignElem chgLayout">
        <pc:chgData name="Caden Lee" userId="e6f9c8d5376da9b3" providerId="LiveId" clId="{F86DBFA3-CFCA-46FA-98D0-12C2B8014487}" dt="2023-06-11T18:05:56.706" v="5022" actId="26606"/>
        <pc:sldMkLst>
          <pc:docMk/>
          <pc:sldMk cId="581293196" sldId="317"/>
        </pc:sldMkLst>
        <pc:spChg chg="del mod ord">
          <ac:chgData name="Caden Lee" userId="e6f9c8d5376da9b3" providerId="LiveId" clId="{F86DBFA3-CFCA-46FA-98D0-12C2B8014487}" dt="2023-06-11T18:04:49.397" v="5018" actId="700"/>
          <ac:spMkLst>
            <pc:docMk/>
            <pc:sldMk cId="581293196" sldId="317"/>
            <ac:spMk id="2" creationId="{C3A5BEAF-ADBA-3A9B-0F2C-3CD6FB6B795A}"/>
          </ac:spMkLst>
        </pc:spChg>
        <pc:spChg chg="del mod ord">
          <ac:chgData name="Caden Lee" userId="e6f9c8d5376da9b3" providerId="LiveId" clId="{F86DBFA3-CFCA-46FA-98D0-12C2B8014487}" dt="2023-06-11T18:04:49.397" v="5018" actId="700"/>
          <ac:spMkLst>
            <pc:docMk/>
            <pc:sldMk cId="581293196" sldId="317"/>
            <ac:spMk id="3" creationId="{40CBDDED-DB9F-97FE-533F-11B7ED0C564C}"/>
          </ac:spMkLst>
        </pc:spChg>
        <pc:spChg chg="add del mod ord">
          <ac:chgData name="Caden Lee" userId="e6f9c8d5376da9b3" providerId="LiveId" clId="{F86DBFA3-CFCA-46FA-98D0-12C2B8014487}" dt="2023-06-11T18:05:53.549" v="5021" actId="700"/>
          <ac:spMkLst>
            <pc:docMk/>
            <pc:sldMk cId="581293196" sldId="317"/>
            <ac:spMk id="4" creationId="{1AF62EC5-3240-CFDE-3C9A-DC3108CB3F4E}"/>
          </ac:spMkLst>
        </pc:spChg>
        <pc:spChg chg="add del mod ord">
          <ac:chgData name="Caden Lee" userId="e6f9c8d5376da9b3" providerId="LiveId" clId="{F86DBFA3-CFCA-46FA-98D0-12C2B8014487}" dt="2023-06-11T18:05:53.549" v="5021" actId="700"/>
          <ac:spMkLst>
            <pc:docMk/>
            <pc:sldMk cId="581293196" sldId="317"/>
            <ac:spMk id="5" creationId="{91D8EC44-7784-E038-6A48-E7E3E645A890}"/>
          </ac:spMkLst>
        </pc:spChg>
        <pc:spChg chg="add">
          <ac:chgData name="Caden Lee" userId="e6f9c8d5376da9b3" providerId="LiveId" clId="{F86DBFA3-CFCA-46FA-98D0-12C2B8014487}" dt="2023-06-11T18:05:56.706" v="5022" actId="26606"/>
          <ac:spMkLst>
            <pc:docMk/>
            <pc:sldMk cId="581293196" sldId="317"/>
            <ac:spMk id="23556" creationId="{5D9FC6AC-4A12-4825-8ABE-0732B8EF4D16}"/>
          </ac:spMkLst>
        </pc:spChg>
        <pc:spChg chg="add del">
          <ac:chgData name="Caden Lee" userId="e6f9c8d5376da9b3" providerId="LiveId" clId="{F86DBFA3-CFCA-46FA-98D0-12C2B8014487}" dt="2023-06-11T18:05:53.549" v="5021" actId="700"/>
          <ac:spMkLst>
            <pc:docMk/>
            <pc:sldMk cId="581293196" sldId="317"/>
            <ac:spMk id="23559" creationId="{71B2258F-86CA-4D4D-8270-BC05FCDEBFB3}"/>
          </ac:spMkLst>
        </pc:spChg>
        <pc:picChg chg="add mod ord">
          <ac:chgData name="Caden Lee" userId="e6f9c8d5376da9b3" providerId="LiveId" clId="{F86DBFA3-CFCA-46FA-98D0-12C2B8014487}" dt="2023-06-11T18:05:56.706" v="5022" actId="26606"/>
          <ac:picMkLst>
            <pc:docMk/>
            <pc:sldMk cId="581293196" sldId="317"/>
            <ac:picMk id="23554" creationId="{9C9083C2-75A5-C225-F497-27CFFE99D9A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06D9D3-2050-45DB-BB36-D0D0563BD152}"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SG"/>
        </a:p>
      </dgm:t>
    </dgm:pt>
    <dgm:pt modelId="{5EB8DBA2-F25C-4C97-9077-9E211EF6193C}">
      <dgm:prSet phldrT="[Text]"/>
      <dgm:spPr/>
      <dgm:t>
        <a:bodyPr/>
        <a:lstStyle/>
        <a:p>
          <a:pPr>
            <a:lnSpc>
              <a:spcPct val="100000"/>
            </a:lnSpc>
            <a:defRPr b="1"/>
          </a:pPr>
          <a:r>
            <a:rPr lang="en-SG"/>
            <a:t>Fundamental Data</a:t>
          </a:r>
        </a:p>
      </dgm:t>
    </dgm:pt>
    <dgm:pt modelId="{75D9223B-3D51-4E01-849F-01DCD13FE608}" type="parTrans" cxnId="{5AB3CE8C-3EDC-4C26-A9C3-92CEE274906F}">
      <dgm:prSet/>
      <dgm:spPr/>
      <dgm:t>
        <a:bodyPr/>
        <a:lstStyle/>
        <a:p>
          <a:endParaRPr lang="en-SG"/>
        </a:p>
      </dgm:t>
    </dgm:pt>
    <dgm:pt modelId="{75D20C0C-8CAD-4AB4-98A8-44201E7B3631}" type="sibTrans" cxnId="{5AB3CE8C-3EDC-4C26-A9C3-92CEE274906F}">
      <dgm:prSet/>
      <dgm:spPr/>
      <dgm:t>
        <a:bodyPr/>
        <a:lstStyle/>
        <a:p>
          <a:endParaRPr lang="en-SG"/>
        </a:p>
      </dgm:t>
    </dgm:pt>
    <dgm:pt modelId="{F7333AFC-EFF1-4D10-B002-0F609EC5AEE2}">
      <dgm:prSet phldrT="[Text]"/>
      <dgm:spPr/>
      <dgm:t>
        <a:bodyPr/>
        <a:lstStyle/>
        <a:p>
          <a:pPr>
            <a:lnSpc>
              <a:spcPct val="100000"/>
            </a:lnSpc>
            <a:defRPr b="1"/>
          </a:pPr>
          <a:r>
            <a:rPr lang="en-SG" dirty="0"/>
            <a:t>Related Assets</a:t>
          </a:r>
        </a:p>
      </dgm:t>
    </dgm:pt>
    <dgm:pt modelId="{2031F2D6-9471-4FF7-84EA-72C0563925B1}" type="parTrans" cxnId="{63F7C94D-EED7-4DE3-8BED-1D6D33BAC44C}">
      <dgm:prSet/>
      <dgm:spPr/>
      <dgm:t>
        <a:bodyPr/>
        <a:lstStyle/>
        <a:p>
          <a:endParaRPr lang="en-SG"/>
        </a:p>
      </dgm:t>
    </dgm:pt>
    <dgm:pt modelId="{D352FC63-F7B0-448E-93AA-647162975404}" type="sibTrans" cxnId="{63F7C94D-EED7-4DE3-8BED-1D6D33BAC44C}">
      <dgm:prSet/>
      <dgm:spPr/>
      <dgm:t>
        <a:bodyPr/>
        <a:lstStyle/>
        <a:p>
          <a:endParaRPr lang="en-SG"/>
        </a:p>
      </dgm:t>
    </dgm:pt>
    <dgm:pt modelId="{18301844-B11D-4069-8065-17D70E47856A}">
      <dgm:prSet phldrT="[Text]"/>
      <dgm:spPr/>
      <dgm:t>
        <a:bodyPr/>
        <a:lstStyle/>
        <a:p>
          <a:pPr>
            <a:lnSpc>
              <a:spcPct val="100000"/>
            </a:lnSpc>
            <a:defRPr b="1"/>
          </a:pPr>
          <a:r>
            <a:rPr lang="en-SG" dirty="0"/>
            <a:t>Technical Indicators</a:t>
          </a:r>
        </a:p>
      </dgm:t>
    </dgm:pt>
    <dgm:pt modelId="{10577F5C-8C9E-4F28-A63F-9FB69E7A9F92}" type="parTrans" cxnId="{6E82784D-1D7D-4B15-BCEE-D5D6A33C6609}">
      <dgm:prSet/>
      <dgm:spPr/>
      <dgm:t>
        <a:bodyPr/>
        <a:lstStyle/>
        <a:p>
          <a:endParaRPr lang="en-SG"/>
        </a:p>
      </dgm:t>
    </dgm:pt>
    <dgm:pt modelId="{1C9D16BB-042D-4BE6-A479-2172C3E78FF6}" type="sibTrans" cxnId="{6E82784D-1D7D-4B15-BCEE-D5D6A33C6609}">
      <dgm:prSet/>
      <dgm:spPr/>
      <dgm:t>
        <a:bodyPr/>
        <a:lstStyle/>
        <a:p>
          <a:endParaRPr lang="en-SG"/>
        </a:p>
      </dgm:t>
    </dgm:pt>
    <dgm:pt modelId="{36124CD5-6B6E-4A1F-938F-0F2D551C31E1}">
      <dgm:prSet phldrT="[Text]"/>
      <dgm:spPr/>
      <dgm:t>
        <a:bodyPr/>
        <a:lstStyle/>
        <a:p>
          <a:pPr>
            <a:lnSpc>
              <a:spcPct val="100000"/>
            </a:lnSpc>
          </a:pPr>
          <a:r>
            <a:rPr lang="en-SG" dirty="0"/>
            <a:t>Supply &amp; Demand</a:t>
          </a:r>
        </a:p>
      </dgm:t>
    </dgm:pt>
    <dgm:pt modelId="{90F867A9-7D3E-43F6-AC33-2F38A890BAC1}" type="parTrans" cxnId="{C3D29E4A-A117-4DD6-B2AC-1E2978F27F0C}">
      <dgm:prSet/>
      <dgm:spPr/>
      <dgm:t>
        <a:bodyPr/>
        <a:lstStyle/>
        <a:p>
          <a:endParaRPr lang="en-SG"/>
        </a:p>
      </dgm:t>
    </dgm:pt>
    <dgm:pt modelId="{CFC8BFA2-4125-4A68-AAB0-43115A38A6E9}" type="sibTrans" cxnId="{C3D29E4A-A117-4DD6-B2AC-1E2978F27F0C}">
      <dgm:prSet/>
      <dgm:spPr/>
      <dgm:t>
        <a:bodyPr/>
        <a:lstStyle/>
        <a:p>
          <a:endParaRPr lang="en-SG"/>
        </a:p>
      </dgm:t>
    </dgm:pt>
    <dgm:pt modelId="{6957E4C3-A30E-494F-AFFB-B7D6FD57B2E4}">
      <dgm:prSet phldrT="[Text]"/>
      <dgm:spPr/>
      <dgm:t>
        <a:bodyPr/>
        <a:lstStyle/>
        <a:p>
          <a:pPr>
            <a:lnSpc>
              <a:spcPct val="100000"/>
            </a:lnSpc>
          </a:pPr>
          <a:r>
            <a:rPr lang="en-SG" dirty="0"/>
            <a:t>CFTC Commitment of Trades</a:t>
          </a:r>
        </a:p>
      </dgm:t>
    </dgm:pt>
    <dgm:pt modelId="{AFD4C3CB-611D-495F-BF76-488B2270A0A4}" type="parTrans" cxnId="{2CA03F41-7951-48CF-BC72-78AED99EF5C1}">
      <dgm:prSet/>
      <dgm:spPr/>
      <dgm:t>
        <a:bodyPr/>
        <a:lstStyle/>
        <a:p>
          <a:endParaRPr lang="en-SG"/>
        </a:p>
      </dgm:t>
    </dgm:pt>
    <dgm:pt modelId="{D1A99B30-8332-4DE4-A4CB-CB06CEE60B32}" type="sibTrans" cxnId="{2CA03F41-7951-48CF-BC72-78AED99EF5C1}">
      <dgm:prSet/>
      <dgm:spPr/>
      <dgm:t>
        <a:bodyPr/>
        <a:lstStyle/>
        <a:p>
          <a:endParaRPr lang="en-SG"/>
        </a:p>
      </dgm:t>
    </dgm:pt>
    <dgm:pt modelId="{62A12B95-0A10-4C98-A61C-4E4C71CA49A9}">
      <dgm:prSet phldrT="[Text]"/>
      <dgm:spPr/>
      <dgm:t>
        <a:bodyPr/>
        <a:lstStyle/>
        <a:p>
          <a:pPr>
            <a:lnSpc>
              <a:spcPct val="100000"/>
            </a:lnSpc>
          </a:pPr>
          <a:r>
            <a:rPr lang="en-SG" dirty="0"/>
            <a:t>Weather Data</a:t>
          </a:r>
        </a:p>
      </dgm:t>
    </dgm:pt>
    <dgm:pt modelId="{986B6A4F-7E17-4A39-A0DA-82948214F62B}" type="parTrans" cxnId="{B4EA0426-5538-43D2-BB68-1A59CDEF8F47}">
      <dgm:prSet/>
      <dgm:spPr/>
      <dgm:t>
        <a:bodyPr/>
        <a:lstStyle/>
        <a:p>
          <a:endParaRPr lang="en-SG"/>
        </a:p>
      </dgm:t>
    </dgm:pt>
    <dgm:pt modelId="{5743025D-AD1A-4743-9973-AA30AB67C1CE}" type="sibTrans" cxnId="{B4EA0426-5538-43D2-BB68-1A59CDEF8F47}">
      <dgm:prSet/>
      <dgm:spPr/>
      <dgm:t>
        <a:bodyPr/>
        <a:lstStyle/>
        <a:p>
          <a:endParaRPr lang="en-SG"/>
        </a:p>
      </dgm:t>
    </dgm:pt>
    <dgm:pt modelId="{4FC0FAEF-58DF-4D37-A72A-F3646DFD1730}">
      <dgm:prSet phldrT="[Text]"/>
      <dgm:spPr/>
      <dgm:t>
        <a:bodyPr/>
        <a:lstStyle/>
        <a:p>
          <a:pPr>
            <a:lnSpc>
              <a:spcPct val="100000"/>
            </a:lnSpc>
          </a:pPr>
          <a:r>
            <a:rPr lang="en-SG" dirty="0"/>
            <a:t>Oil Supplier Stock ETF</a:t>
          </a:r>
        </a:p>
      </dgm:t>
    </dgm:pt>
    <dgm:pt modelId="{B825763D-68E3-4E2A-B61B-43261A07A0DC}" type="parTrans" cxnId="{7CF00065-0630-4EC0-BF65-D356FA947B8A}">
      <dgm:prSet/>
      <dgm:spPr/>
      <dgm:t>
        <a:bodyPr/>
        <a:lstStyle/>
        <a:p>
          <a:endParaRPr lang="en-SG"/>
        </a:p>
      </dgm:t>
    </dgm:pt>
    <dgm:pt modelId="{336F4443-0A8E-4629-9E2E-B1D66FBBFE40}" type="sibTrans" cxnId="{7CF00065-0630-4EC0-BF65-D356FA947B8A}">
      <dgm:prSet/>
      <dgm:spPr/>
      <dgm:t>
        <a:bodyPr/>
        <a:lstStyle/>
        <a:p>
          <a:endParaRPr lang="en-SG"/>
        </a:p>
      </dgm:t>
    </dgm:pt>
    <dgm:pt modelId="{57098FBA-0A05-4221-B783-CD34A5B867A5}">
      <dgm:prSet phldrT="[Text]"/>
      <dgm:spPr/>
      <dgm:t>
        <a:bodyPr/>
        <a:lstStyle/>
        <a:p>
          <a:pPr>
            <a:lnSpc>
              <a:spcPct val="100000"/>
            </a:lnSpc>
          </a:pPr>
          <a:r>
            <a:rPr lang="en-SG" dirty="0"/>
            <a:t>Default Probability of Oil Producers and Suppliers</a:t>
          </a:r>
        </a:p>
      </dgm:t>
    </dgm:pt>
    <dgm:pt modelId="{8712679B-FC4E-484A-9DE7-A1EF662BC47F}" type="parTrans" cxnId="{3395F671-DD88-424E-9AEB-2F4E44BB92DF}">
      <dgm:prSet/>
      <dgm:spPr/>
      <dgm:t>
        <a:bodyPr/>
        <a:lstStyle/>
        <a:p>
          <a:endParaRPr lang="en-SG"/>
        </a:p>
      </dgm:t>
    </dgm:pt>
    <dgm:pt modelId="{D07B3F57-D0F0-45A8-B16A-A566F628CA7E}" type="sibTrans" cxnId="{3395F671-DD88-424E-9AEB-2F4E44BB92DF}">
      <dgm:prSet/>
      <dgm:spPr/>
      <dgm:t>
        <a:bodyPr/>
        <a:lstStyle/>
        <a:p>
          <a:endParaRPr lang="en-SG"/>
        </a:p>
      </dgm:t>
    </dgm:pt>
    <dgm:pt modelId="{C381F84F-44F5-4D78-9B09-140C402BE473}">
      <dgm:prSet phldrT="[Text]"/>
      <dgm:spPr/>
      <dgm:t>
        <a:bodyPr/>
        <a:lstStyle/>
        <a:p>
          <a:pPr>
            <a:lnSpc>
              <a:spcPct val="100000"/>
            </a:lnSpc>
          </a:pPr>
          <a:r>
            <a:rPr lang="en-SG" dirty="0"/>
            <a:t>Brent Crude Oil</a:t>
          </a:r>
        </a:p>
      </dgm:t>
    </dgm:pt>
    <dgm:pt modelId="{5D855D14-A943-40B2-939D-56BBD3DF7310}" type="parTrans" cxnId="{0847CB38-875E-41A2-8316-9AF944BC86A5}">
      <dgm:prSet/>
      <dgm:spPr/>
      <dgm:t>
        <a:bodyPr/>
        <a:lstStyle/>
        <a:p>
          <a:endParaRPr lang="en-SG"/>
        </a:p>
      </dgm:t>
    </dgm:pt>
    <dgm:pt modelId="{D8EB421A-20C3-49EA-8930-993E884EA00F}" type="sibTrans" cxnId="{0847CB38-875E-41A2-8316-9AF944BC86A5}">
      <dgm:prSet/>
      <dgm:spPr/>
      <dgm:t>
        <a:bodyPr/>
        <a:lstStyle/>
        <a:p>
          <a:endParaRPr lang="en-SG"/>
        </a:p>
      </dgm:t>
    </dgm:pt>
    <dgm:pt modelId="{61964E0D-92B9-4A4A-A4C4-80448ECE857D}">
      <dgm:prSet phldrT="[Text]"/>
      <dgm:spPr/>
      <dgm:t>
        <a:bodyPr/>
        <a:lstStyle/>
        <a:p>
          <a:pPr>
            <a:lnSpc>
              <a:spcPct val="100000"/>
            </a:lnSpc>
          </a:pPr>
          <a:r>
            <a:rPr lang="en-SG" dirty="0"/>
            <a:t>Equities (DJIA, SPY, VIX)</a:t>
          </a:r>
        </a:p>
      </dgm:t>
    </dgm:pt>
    <dgm:pt modelId="{21C6873D-BF46-4382-8F3A-3136B134F6E7}" type="parTrans" cxnId="{BA2C2A4B-3DC9-4D50-9556-7A76918FD3FF}">
      <dgm:prSet/>
      <dgm:spPr/>
      <dgm:t>
        <a:bodyPr/>
        <a:lstStyle/>
        <a:p>
          <a:endParaRPr lang="en-SG"/>
        </a:p>
      </dgm:t>
    </dgm:pt>
    <dgm:pt modelId="{1AC2599E-353A-42B0-BDDF-9466489BFDAD}" type="sibTrans" cxnId="{BA2C2A4B-3DC9-4D50-9556-7A76918FD3FF}">
      <dgm:prSet/>
      <dgm:spPr/>
      <dgm:t>
        <a:bodyPr/>
        <a:lstStyle/>
        <a:p>
          <a:endParaRPr lang="en-SG"/>
        </a:p>
      </dgm:t>
    </dgm:pt>
    <dgm:pt modelId="{76AD9EEB-D167-4947-8A00-3EE3C0FF9080}">
      <dgm:prSet phldrT="[Text]"/>
      <dgm:spPr/>
      <dgm:t>
        <a:bodyPr/>
        <a:lstStyle/>
        <a:p>
          <a:pPr>
            <a:lnSpc>
              <a:spcPct val="100000"/>
            </a:lnSpc>
          </a:pPr>
          <a:r>
            <a:rPr lang="en-SG" dirty="0"/>
            <a:t>FX, US T-Bill, Gold</a:t>
          </a:r>
        </a:p>
      </dgm:t>
    </dgm:pt>
    <dgm:pt modelId="{F096C97F-8F01-4171-9654-64A6747BB76B}" type="parTrans" cxnId="{239DDF6B-990C-4151-A80C-E9BFE6C6DF62}">
      <dgm:prSet/>
      <dgm:spPr/>
      <dgm:t>
        <a:bodyPr/>
        <a:lstStyle/>
        <a:p>
          <a:endParaRPr lang="en-SG"/>
        </a:p>
      </dgm:t>
    </dgm:pt>
    <dgm:pt modelId="{ED08176B-DCB6-46EE-ACB8-CF79C5AC502A}" type="sibTrans" cxnId="{239DDF6B-990C-4151-A80C-E9BFE6C6DF62}">
      <dgm:prSet/>
      <dgm:spPr/>
      <dgm:t>
        <a:bodyPr/>
        <a:lstStyle/>
        <a:p>
          <a:endParaRPr lang="en-SG"/>
        </a:p>
      </dgm:t>
    </dgm:pt>
    <dgm:pt modelId="{7AC95F74-AEF2-44E6-9184-D1A77E3E7C3D}">
      <dgm:prSet phldrT="[Text]"/>
      <dgm:spPr/>
      <dgm:t>
        <a:bodyPr/>
        <a:lstStyle/>
        <a:p>
          <a:pPr>
            <a:lnSpc>
              <a:spcPct val="100000"/>
            </a:lnSpc>
          </a:pPr>
          <a:r>
            <a:rPr lang="en-SG" dirty="0"/>
            <a:t>SMA 10, 30,50, 100, 200 days</a:t>
          </a:r>
        </a:p>
      </dgm:t>
    </dgm:pt>
    <dgm:pt modelId="{CB3B6013-AEE2-4492-AF57-B9B5E823139A}" type="parTrans" cxnId="{427F9171-CE50-416B-A85C-6F747CF743BF}">
      <dgm:prSet/>
      <dgm:spPr/>
      <dgm:t>
        <a:bodyPr/>
        <a:lstStyle/>
        <a:p>
          <a:endParaRPr lang="en-SG"/>
        </a:p>
      </dgm:t>
    </dgm:pt>
    <dgm:pt modelId="{BB9ECD21-8B0D-4094-A714-7B8AC5930AEB}" type="sibTrans" cxnId="{427F9171-CE50-416B-A85C-6F747CF743BF}">
      <dgm:prSet/>
      <dgm:spPr/>
      <dgm:t>
        <a:bodyPr/>
        <a:lstStyle/>
        <a:p>
          <a:endParaRPr lang="en-SG"/>
        </a:p>
      </dgm:t>
    </dgm:pt>
    <dgm:pt modelId="{5DD0DBCD-5AE8-4EB7-AACD-205F03FE92FC}">
      <dgm:prSet phldrT="[Text]"/>
      <dgm:spPr/>
      <dgm:t>
        <a:bodyPr/>
        <a:lstStyle/>
        <a:p>
          <a:pPr>
            <a:lnSpc>
              <a:spcPct val="100000"/>
            </a:lnSpc>
          </a:pPr>
          <a:r>
            <a:rPr lang="en-SG" dirty="0"/>
            <a:t>EMA 10, 20, 50, 99 days</a:t>
          </a:r>
        </a:p>
      </dgm:t>
    </dgm:pt>
    <dgm:pt modelId="{4FF824C5-296D-4275-BBF7-38484B2E4F15}" type="parTrans" cxnId="{CF568C00-BD17-428A-9C5E-FA80839C716F}">
      <dgm:prSet/>
      <dgm:spPr/>
      <dgm:t>
        <a:bodyPr/>
        <a:lstStyle/>
        <a:p>
          <a:endParaRPr lang="en-SG"/>
        </a:p>
      </dgm:t>
    </dgm:pt>
    <dgm:pt modelId="{AAEEFED9-0B22-43C9-82B5-63A36F2D638A}" type="sibTrans" cxnId="{CF568C00-BD17-428A-9C5E-FA80839C716F}">
      <dgm:prSet/>
      <dgm:spPr/>
      <dgm:t>
        <a:bodyPr/>
        <a:lstStyle/>
        <a:p>
          <a:endParaRPr lang="en-SG"/>
        </a:p>
      </dgm:t>
    </dgm:pt>
    <dgm:pt modelId="{927625EF-6359-4C40-A008-4EA12C3CC701}">
      <dgm:prSet phldrT="[Text]"/>
      <dgm:spPr/>
      <dgm:t>
        <a:bodyPr/>
        <a:lstStyle/>
        <a:p>
          <a:pPr>
            <a:lnSpc>
              <a:spcPct val="100000"/>
            </a:lnSpc>
          </a:pPr>
          <a:r>
            <a:rPr lang="en-SG" dirty="0"/>
            <a:t>RSI 7, 14, 21, 49 days</a:t>
          </a:r>
        </a:p>
      </dgm:t>
    </dgm:pt>
    <dgm:pt modelId="{6305CA70-AE89-4743-9050-D28A59F05350}" type="parTrans" cxnId="{EBA24685-6385-4CD7-B36F-BCB8F22941ED}">
      <dgm:prSet/>
      <dgm:spPr/>
      <dgm:t>
        <a:bodyPr/>
        <a:lstStyle/>
        <a:p>
          <a:endParaRPr lang="en-SG"/>
        </a:p>
      </dgm:t>
    </dgm:pt>
    <dgm:pt modelId="{6C4AAE27-E0D6-4CC5-85A3-453BF8B9559F}" type="sibTrans" cxnId="{EBA24685-6385-4CD7-B36F-BCB8F22941ED}">
      <dgm:prSet/>
      <dgm:spPr/>
      <dgm:t>
        <a:bodyPr/>
        <a:lstStyle/>
        <a:p>
          <a:endParaRPr lang="en-SG"/>
        </a:p>
      </dgm:t>
    </dgm:pt>
    <dgm:pt modelId="{151950BA-B1A8-40FB-8EAD-8C9FBE363A37}" type="pres">
      <dgm:prSet presAssocID="{5806D9D3-2050-45DB-BB36-D0D0563BD152}" presName="root" presStyleCnt="0">
        <dgm:presLayoutVars>
          <dgm:dir/>
          <dgm:resizeHandles val="exact"/>
        </dgm:presLayoutVars>
      </dgm:prSet>
      <dgm:spPr/>
    </dgm:pt>
    <dgm:pt modelId="{413BCEDC-C458-4E5D-97AA-CBC6D4135687}" type="pres">
      <dgm:prSet presAssocID="{5EB8DBA2-F25C-4C97-9077-9E211EF6193C}" presName="compNode" presStyleCnt="0"/>
      <dgm:spPr/>
    </dgm:pt>
    <dgm:pt modelId="{039561E6-0D4D-4773-8EBA-CC81EFA7AFEF}" type="pres">
      <dgm:prSet presAssocID="{5EB8DBA2-F25C-4C97-9077-9E211EF6193C}" presName="iconRect" presStyleLbl="node1" presStyleIdx="0" presStyleCnt="3"/>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3575C350-50D5-486A-A325-DBBB79121304}" type="pres">
      <dgm:prSet presAssocID="{5EB8DBA2-F25C-4C97-9077-9E211EF6193C}" presName="iconSpace" presStyleCnt="0"/>
      <dgm:spPr/>
    </dgm:pt>
    <dgm:pt modelId="{E2BD4FCE-FCDD-43E2-A6EA-B86BFF312BE8}" type="pres">
      <dgm:prSet presAssocID="{5EB8DBA2-F25C-4C97-9077-9E211EF6193C}" presName="parTx" presStyleLbl="revTx" presStyleIdx="0" presStyleCnt="6">
        <dgm:presLayoutVars>
          <dgm:chMax val="0"/>
          <dgm:chPref val="0"/>
        </dgm:presLayoutVars>
      </dgm:prSet>
      <dgm:spPr/>
    </dgm:pt>
    <dgm:pt modelId="{EDF3BBEE-F23D-44B8-B87E-8972337128FA}" type="pres">
      <dgm:prSet presAssocID="{5EB8DBA2-F25C-4C97-9077-9E211EF6193C}" presName="txSpace" presStyleCnt="0"/>
      <dgm:spPr/>
    </dgm:pt>
    <dgm:pt modelId="{A44F95DE-6A8D-414B-888A-4BCBB7524EE4}" type="pres">
      <dgm:prSet presAssocID="{5EB8DBA2-F25C-4C97-9077-9E211EF6193C}" presName="desTx" presStyleLbl="revTx" presStyleIdx="1" presStyleCnt="6">
        <dgm:presLayoutVars/>
      </dgm:prSet>
      <dgm:spPr/>
    </dgm:pt>
    <dgm:pt modelId="{BBC39C85-6E7F-41E3-828D-49ECB6676DD0}" type="pres">
      <dgm:prSet presAssocID="{75D20C0C-8CAD-4AB4-98A8-44201E7B3631}" presName="sibTrans" presStyleCnt="0"/>
      <dgm:spPr/>
    </dgm:pt>
    <dgm:pt modelId="{9FAD02C0-9209-4B0B-8F34-1A7C79F511D6}" type="pres">
      <dgm:prSet presAssocID="{F7333AFC-EFF1-4D10-B002-0F609EC5AEE2}" presName="compNode" presStyleCnt="0"/>
      <dgm:spPr/>
    </dgm:pt>
    <dgm:pt modelId="{51FE3CB6-289E-4695-8398-1B2BD9B2A3D7}" type="pres">
      <dgm:prSet presAssocID="{F7333AFC-EFF1-4D10-B002-0F609EC5AEE2}" presName="iconRect" presStyleLbl="node1" presStyleIdx="1" presStyleCnt="3"/>
      <dgm:spPr>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x"/>
        </a:ext>
      </dgm:extLst>
    </dgm:pt>
    <dgm:pt modelId="{F5AB1C65-2ABA-430C-948E-529BCD858564}" type="pres">
      <dgm:prSet presAssocID="{F7333AFC-EFF1-4D10-B002-0F609EC5AEE2}" presName="iconSpace" presStyleCnt="0"/>
      <dgm:spPr/>
    </dgm:pt>
    <dgm:pt modelId="{C16286A2-06B1-454E-AF31-D77B4DE5447B}" type="pres">
      <dgm:prSet presAssocID="{F7333AFC-EFF1-4D10-B002-0F609EC5AEE2}" presName="parTx" presStyleLbl="revTx" presStyleIdx="2" presStyleCnt="6">
        <dgm:presLayoutVars>
          <dgm:chMax val="0"/>
          <dgm:chPref val="0"/>
        </dgm:presLayoutVars>
      </dgm:prSet>
      <dgm:spPr/>
    </dgm:pt>
    <dgm:pt modelId="{55A92FE3-56D5-4545-9B1C-EEB84CCD2BFC}" type="pres">
      <dgm:prSet presAssocID="{F7333AFC-EFF1-4D10-B002-0F609EC5AEE2}" presName="txSpace" presStyleCnt="0"/>
      <dgm:spPr/>
    </dgm:pt>
    <dgm:pt modelId="{8FC56098-2F2A-4AFF-A018-781E9B3B9BD7}" type="pres">
      <dgm:prSet presAssocID="{F7333AFC-EFF1-4D10-B002-0F609EC5AEE2}" presName="desTx" presStyleLbl="revTx" presStyleIdx="3" presStyleCnt="6">
        <dgm:presLayoutVars/>
      </dgm:prSet>
      <dgm:spPr/>
    </dgm:pt>
    <dgm:pt modelId="{9F44A702-982E-4FAD-B43A-867CFFA0A25E}" type="pres">
      <dgm:prSet presAssocID="{D352FC63-F7B0-448E-93AA-647162975404}" presName="sibTrans" presStyleCnt="0"/>
      <dgm:spPr/>
    </dgm:pt>
    <dgm:pt modelId="{BA116E31-05FF-448B-8EFC-9020C3BEA128}" type="pres">
      <dgm:prSet presAssocID="{18301844-B11D-4069-8065-17D70E47856A}" presName="compNode" presStyleCnt="0"/>
      <dgm:spPr/>
    </dgm:pt>
    <dgm:pt modelId="{BB0FCD3F-4372-467B-A240-1AD6A55F5BEF}" type="pres">
      <dgm:prSet presAssocID="{18301844-B11D-4069-8065-17D70E47856A}" presName="iconRect" presStyleLbl="node1" presStyleIdx="2" presStyleCnt="3"/>
      <dgm:spPr>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E1764073-9C6A-478E-B3C2-DB264459A6ED}" type="pres">
      <dgm:prSet presAssocID="{18301844-B11D-4069-8065-17D70E47856A}" presName="iconSpace" presStyleCnt="0"/>
      <dgm:spPr/>
    </dgm:pt>
    <dgm:pt modelId="{D58D77B9-F7EA-4567-9431-212F22124B5F}" type="pres">
      <dgm:prSet presAssocID="{18301844-B11D-4069-8065-17D70E47856A}" presName="parTx" presStyleLbl="revTx" presStyleIdx="4" presStyleCnt="6">
        <dgm:presLayoutVars>
          <dgm:chMax val="0"/>
          <dgm:chPref val="0"/>
        </dgm:presLayoutVars>
      </dgm:prSet>
      <dgm:spPr/>
    </dgm:pt>
    <dgm:pt modelId="{F53DE655-81EA-4AC2-A831-333AAEC4FAE2}" type="pres">
      <dgm:prSet presAssocID="{18301844-B11D-4069-8065-17D70E47856A}" presName="txSpace" presStyleCnt="0"/>
      <dgm:spPr/>
    </dgm:pt>
    <dgm:pt modelId="{51CEE794-3EC4-43D9-BBAA-56600D5212DB}" type="pres">
      <dgm:prSet presAssocID="{18301844-B11D-4069-8065-17D70E47856A}" presName="desTx" presStyleLbl="revTx" presStyleIdx="5" presStyleCnt="6">
        <dgm:presLayoutVars/>
      </dgm:prSet>
      <dgm:spPr/>
    </dgm:pt>
  </dgm:ptLst>
  <dgm:cxnLst>
    <dgm:cxn modelId="{CF568C00-BD17-428A-9C5E-FA80839C716F}" srcId="{18301844-B11D-4069-8065-17D70E47856A}" destId="{5DD0DBCD-5AE8-4EB7-AACD-205F03FE92FC}" srcOrd="1" destOrd="0" parTransId="{4FF824C5-296D-4275-BBF7-38484B2E4F15}" sibTransId="{AAEEFED9-0B22-43C9-82B5-63A36F2D638A}"/>
    <dgm:cxn modelId="{90259A02-D8E1-480A-83AC-F1400D961CEB}" type="presOf" srcId="{5806D9D3-2050-45DB-BB36-D0D0563BD152}" destId="{151950BA-B1A8-40FB-8EAD-8C9FBE363A37}" srcOrd="0" destOrd="0" presId="urn:microsoft.com/office/officeart/2018/5/layout/CenteredIconLabelDescriptionList"/>
    <dgm:cxn modelId="{C4D37C03-7B65-4ED9-886D-DC3305A8ECDD}" type="presOf" srcId="{7AC95F74-AEF2-44E6-9184-D1A77E3E7C3D}" destId="{51CEE794-3EC4-43D9-BBAA-56600D5212DB}" srcOrd="0" destOrd="0" presId="urn:microsoft.com/office/officeart/2018/5/layout/CenteredIconLabelDescriptionList"/>
    <dgm:cxn modelId="{B4EA0426-5538-43D2-BB68-1A59CDEF8F47}" srcId="{5EB8DBA2-F25C-4C97-9077-9E211EF6193C}" destId="{62A12B95-0A10-4C98-A61C-4E4C71CA49A9}" srcOrd="2" destOrd="0" parTransId="{986B6A4F-7E17-4A39-A0DA-82948214F62B}" sibTransId="{5743025D-AD1A-4743-9973-AA30AB67C1CE}"/>
    <dgm:cxn modelId="{852C3A2A-0400-46FA-A4A2-08F602C5A43E}" type="presOf" srcId="{57098FBA-0A05-4221-B783-CD34A5B867A5}" destId="{8FC56098-2F2A-4AFF-A018-781E9B3B9BD7}" srcOrd="0" destOrd="1" presId="urn:microsoft.com/office/officeart/2018/5/layout/CenteredIconLabelDescriptionList"/>
    <dgm:cxn modelId="{6B1B4A30-621A-4164-A981-7AD55C1482C8}" type="presOf" srcId="{C381F84F-44F5-4D78-9B09-140C402BE473}" destId="{8FC56098-2F2A-4AFF-A018-781E9B3B9BD7}" srcOrd="0" destOrd="2" presId="urn:microsoft.com/office/officeart/2018/5/layout/CenteredIconLabelDescriptionList"/>
    <dgm:cxn modelId="{0847CB38-875E-41A2-8316-9AF944BC86A5}" srcId="{F7333AFC-EFF1-4D10-B002-0F609EC5AEE2}" destId="{C381F84F-44F5-4D78-9B09-140C402BE473}" srcOrd="2" destOrd="0" parTransId="{5D855D14-A943-40B2-939D-56BBD3DF7310}" sibTransId="{D8EB421A-20C3-49EA-8930-993E884EA00F}"/>
    <dgm:cxn modelId="{2CA03F41-7951-48CF-BC72-78AED99EF5C1}" srcId="{5EB8DBA2-F25C-4C97-9077-9E211EF6193C}" destId="{6957E4C3-A30E-494F-AFFB-B7D6FD57B2E4}" srcOrd="1" destOrd="0" parTransId="{AFD4C3CB-611D-495F-BF76-488B2270A0A4}" sibTransId="{D1A99B30-8332-4DE4-A4CB-CB06CEE60B32}"/>
    <dgm:cxn modelId="{7CF00065-0630-4EC0-BF65-D356FA947B8A}" srcId="{F7333AFC-EFF1-4D10-B002-0F609EC5AEE2}" destId="{4FC0FAEF-58DF-4D37-A72A-F3646DFD1730}" srcOrd="0" destOrd="0" parTransId="{B825763D-68E3-4E2A-B61B-43261A07A0DC}" sibTransId="{336F4443-0A8E-4629-9E2E-B1D66FBBFE40}"/>
    <dgm:cxn modelId="{C3D29E4A-A117-4DD6-B2AC-1E2978F27F0C}" srcId="{5EB8DBA2-F25C-4C97-9077-9E211EF6193C}" destId="{36124CD5-6B6E-4A1F-938F-0F2D551C31E1}" srcOrd="0" destOrd="0" parTransId="{90F867A9-7D3E-43F6-AC33-2F38A890BAC1}" sibTransId="{CFC8BFA2-4125-4A68-AAB0-43115A38A6E9}"/>
    <dgm:cxn modelId="{C22DC24A-9EA8-4B2C-ADCA-1DCE6458BDDA}" type="presOf" srcId="{36124CD5-6B6E-4A1F-938F-0F2D551C31E1}" destId="{A44F95DE-6A8D-414B-888A-4BCBB7524EE4}" srcOrd="0" destOrd="0" presId="urn:microsoft.com/office/officeart/2018/5/layout/CenteredIconLabelDescriptionList"/>
    <dgm:cxn modelId="{BA2C2A4B-3DC9-4D50-9556-7A76918FD3FF}" srcId="{F7333AFC-EFF1-4D10-B002-0F609EC5AEE2}" destId="{61964E0D-92B9-4A4A-A4C4-80448ECE857D}" srcOrd="3" destOrd="0" parTransId="{21C6873D-BF46-4382-8F3A-3136B134F6E7}" sibTransId="{1AC2599E-353A-42B0-BDDF-9466489BFDAD}"/>
    <dgm:cxn modelId="{239DDF6B-990C-4151-A80C-E9BFE6C6DF62}" srcId="{F7333AFC-EFF1-4D10-B002-0F609EC5AEE2}" destId="{76AD9EEB-D167-4947-8A00-3EE3C0FF9080}" srcOrd="4" destOrd="0" parTransId="{F096C97F-8F01-4171-9654-64A6747BB76B}" sibTransId="{ED08176B-DCB6-46EE-ACB8-CF79C5AC502A}"/>
    <dgm:cxn modelId="{C6F11A4D-3A43-47E2-BCCE-A4CE226204C1}" type="presOf" srcId="{5EB8DBA2-F25C-4C97-9077-9E211EF6193C}" destId="{E2BD4FCE-FCDD-43E2-A6EA-B86BFF312BE8}" srcOrd="0" destOrd="0" presId="urn:microsoft.com/office/officeart/2018/5/layout/CenteredIconLabelDescriptionList"/>
    <dgm:cxn modelId="{6E82784D-1D7D-4B15-BCEE-D5D6A33C6609}" srcId="{5806D9D3-2050-45DB-BB36-D0D0563BD152}" destId="{18301844-B11D-4069-8065-17D70E47856A}" srcOrd="2" destOrd="0" parTransId="{10577F5C-8C9E-4F28-A63F-9FB69E7A9F92}" sibTransId="{1C9D16BB-042D-4BE6-A479-2172C3E78FF6}"/>
    <dgm:cxn modelId="{63F7C94D-EED7-4DE3-8BED-1D6D33BAC44C}" srcId="{5806D9D3-2050-45DB-BB36-D0D0563BD152}" destId="{F7333AFC-EFF1-4D10-B002-0F609EC5AEE2}" srcOrd="1" destOrd="0" parTransId="{2031F2D6-9471-4FF7-84EA-72C0563925B1}" sibTransId="{D352FC63-F7B0-448E-93AA-647162975404}"/>
    <dgm:cxn modelId="{427F9171-CE50-416B-A85C-6F747CF743BF}" srcId="{18301844-B11D-4069-8065-17D70E47856A}" destId="{7AC95F74-AEF2-44E6-9184-D1A77E3E7C3D}" srcOrd="0" destOrd="0" parTransId="{CB3B6013-AEE2-4492-AF57-B9B5E823139A}" sibTransId="{BB9ECD21-8B0D-4094-A714-7B8AC5930AEB}"/>
    <dgm:cxn modelId="{3395F671-DD88-424E-9AEB-2F4E44BB92DF}" srcId="{F7333AFC-EFF1-4D10-B002-0F609EC5AEE2}" destId="{57098FBA-0A05-4221-B783-CD34A5B867A5}" srcOrd="1" destOrd="0" parTransId="{8712679B-FC4E-484A-9DE7-A1EF662BC47F}" sibTransId="{D07B3F57-D0F0-45A8-B16A-A566F628CA7E}"/>
    <dgm:cxn modelId="{EBA24685-6385-4CD7-B36F-BCB8F22941ED}" srcId="{18301844-B11D-4069-8065-17D70E47856A}" destId="{927625EF-6359-4C40-A008-4EA12C3CC701}" srcOrd="2" destOrd="0" parTransId="{6305CA70-AE89-4743-9050-D28A59F05350}" sibTransId="{6C4AAE27-E0D6-4CC5-85A3-453BF8B9559F}"/>
    <dgm:cxn modelId="{5AB3CE8C-3EDC-4C26-A9C3-92CEE274906F}" srcId="{5806D9D3-2050-45DB-BB36-D0D0563BD152}" destId="{5EB8DBA2-F25C-4C97-9077-9E211EF6193C}" srcOrd="0" destOrd="0" parTransId="{75D9223B-3D51-4E01-849F-01DCD13FE608}" sibTransId="{75D20C0C-8CAD-4AB4-98A8-44201E7B3631}"/>
    <dgm:cxn modelId="{80D7118E-245E-44A0-99A3-547BD779417B}" type="presOf" srcId="{61964E0D-92B9-4A4A-A4C4-80448ECE857D}" destId="{8FC56098-2F2A-4AFF-A018-781E9B3B9BD7}" srcOrd="0" destOrd="3" presId="urn:microsoft.com/office/officeart/2018/5/layout/CenteredIconLabelDescriptionList"/>
    <dgm:cxn modelId="{92E42C8F-2A54-4B4E-8BE7-17896235DA74}" type="presOf" srcId="{6957E4C3-A30E-494F-AFFB-B7D6FD57B2E4}" destId="{A44F95DE-6A8D-414B-888A-4BCBB7524EE4}" srcOrd="0" destOrd="1" presId="urn:microsoft.com/office/officeart/2018/5/layout/CenteredIconLabelDescriptionList"/>
    <dgm:cxn modelId="{82518A99-FE14-4453-B4C2-8CB9ADC460CD}" type="presOf" srcId="{76AD9EEB-D167-4947-8A00-3EE3C0FF9080}" destId="{8FC56098-2F2A-4AFF-A018-781E9B3B9BD7}" srcOrd="0" destOrd="4" presId="urn:microsoft.com/office/officeart/2018/5/layout/CenteredIconLabelDescriptionList"/>
    <dgm:cxn modelId="{B4ECA69D-78F8-458F-84F3-3E2CF2844BD6}" type="presOf" srcId="{927625EF-6359-4C40-A008-4EA12C3CC701}" destId="{51CEE794-3EC4-43D9-BBAA-56600D5212DB}" srcOrd="0" destOrd="2" presId="urn:microsoft.com/office/officeart/2018/5/layout/CenteredIconLabelDescriptionList"/>
    <dgm:cxn modelId="{512D29C1-4789-49FA-91A1-383D5D9635EE}" type="presOf" srcId="{F7333AFC-EFF1-4D10-B002-0F609EC5AEE2}" destId="{C16286A2-06B1-454E-AF31-D77B4DE5447B}" srcOrd="0" destOrd="0" presId="urn:microsoft.com/office/officeart/2018/5/layout/CenteredIconLabelDescriptionList"/>
    <dgm:cxn modelId="{AA2761C2-66AB-4D44-929B-9DCAB086AC85}" type="presOf" srcId="{18301844-B11D-4069-8065-17D70E47856A}" destId="{D58D77B9-F7EA-4567-9431-212F22124B5F}" srcOrd="0" destOrd="0" presId="urn:microsoft.com/office/officeart/2018/5/layout/CenteredIconLabelDescriptionList"/>
    <dgm:cxn modelId="{036C98D0-3FAF-4DAE-975C-D7D558C1EB33}" type="presOf" srcId="{4FC0FAEF-58DF-4D37-A72A-F3646DFD1730}" destId="{8FC56098-2F2A-4AFF-A018-781E9B3B9BD7}" srcOrd="0" destOrd="0" presId="urn:microsoft.com/office/officeart/2018/5/layout/CenteredIconLabelDescriptionList"/>
    <dgm:cxn modelId="{025200E9-75C1-40F4-AFF1-3019657CB8B8}" type="presOf" srcId="{62A12B95-0A10-4C98-A61C-4E4C71CA49A9}" destId="{A44F95DE-6A8D-414B-888A-4BCBB7524EE4}" srcOrd="0" destOrd="2" presId="urn:microsoft.com/office/officeart/2018/5/layout/CenteredIconLabelDescriptionList"/>
    <dgm:cxn modelId="{216053FB-5E74-4631-8653-319E1DE901D7}" type="presOf" srcId="{5DD0DBCD-5AE8-4EB7-AACD-205F03FE92FC}" destId="{51CEE794-3EC4-43D9-BBAA-56600D5212DB}" srcOrd="0" destOrd="1" presId="urn:microsoft.com/office/officeart/2018/5/layout/CenteredIconLabelDescriptionList"/>
    <dgm:cxn modelId="{FD7E80CD-5340-49B9-A8E3-93553C6413B1}" type="presParOf" srcId="{151950BA-B1A8-40FB-8EAD-8C9FBE363A37}" destId="{413BCEDC-C458-4E5D-97AA-CBC6D4135687}" srcOrd="0" destOrd="0" presId="urn:microsoft.com/office/officeart/2018/5/layout/CenteredIconLabelDescriptionList"/>
    <dgm:cxn modelId="{F751A2C0-B34F-4B29-9DBE-9AF9599408C1}" type="presParOf" srcId="{413BCEDC-C458-4E5D-97AA-CBC6D4135687}" destId="{039561E6-0D4D-4773-8EBA-CC81EFA7AFEF}" srcOrd="0" destOrd="0" presId="urn:microsoft.com/office/officeart/2018/5/layout/CenteredIconLabelDescriptionList"/>
    <dgm:cxn modelId="{5D52F4ED-C5D5-43B5-A266-DB26098818C7}" type="presParOf" srcId="{413BCEDC-C458-4E5D-97AA-CBC6D4135687}" destId="{3575C350-50D5-486A-A325-DBBB79121304}" srcOrd="1" destOrd="0" presId="urn:microsoft.com/office/officeart/2018/5/layout/CenteredIconLabelDescriptionList"/>
    <dgm:cxn modelId="{F7248C6C-34B1-4E00-9A61-4980406BD03C}" type="presParOf" srcId="{413BCEDC-C458-4E5D-97AA-CBC6D4135687}" destId="{E2BD4FCE-FCDD-43E2-A6EA-B86BFF312BE8}" srcOrd="2" destOrd="0" presId="urn:microsoft.com/office/officeart/2018/5/layout/CenteredIconLabelDescriptionList"/>
    <dgm:cxn modelId="{26F99C9E-EE32-4B65-A39E-3E8A87C2EB42}" type="presParOf" srcId="{413BCEDC-C458-4E5D-97AA-CBC6D4135687}" destId="{EDF3BBEE-F23D-44B8-B87E-8972337128FA}" srcOrd="3" destOrd="0" presId="urn:microsoft.com/office/officeart/2018/5/layout/CenteredIconLabelDescriptionList"/>
    <dgm:cxn modelId="{0207E663-68E5-4C1C-A285-755BBA6412C7}" type="presParOf" srcId="{413BCEDC-C458-4E5D-97AA-CBC6D4135687}" destId="{A44F95DE-6A8D-414B-888A-4BCBB7524EE4}" srcOrd="4" destOrd="0" presId="urn:microsoft.com/office/officeart/2018/5/layout/CenteredIconLabelDescriptionList"/>
    <dgm:cxn modelId="{ED0381E4-C4BC-4A1F-B447-F34BEFB404AA}" type="presParOf" srcId="{151950BA-B1A8-40FB-8EAD-8C9FBE363A37}" destId="{BBC39C85-6E7F-41E3-828D-49ECB6676DD0}" srcOrd="1" destOrd="0" presId="urn:microsoft.com/office/officeart/2018/5/layout/CenteredIconLabelDescriptionList"/>
    <dgm:cxn modelId="{895DE529-B1EB-4133-9412-3FE18FE97102}" type="presParOf" srcId="{151950BA-B1A8-40FB-8EAD-8C9FBE363A37}" destId="{9FAD02C0-9209-4B0B-8F34-1A7C79F511D6}" srcOrd="2" destOrd="0" presId="urn:microsoft.com/office/officeart/2018/5/layout/CenteredIconLabelDescriptionList"/>
    <dgm:cxn modelId="{D27317D0-EC4E-47AD-B84E-8A3C3A814F1A}" type="presParOf" srcId="{9FAD02C0-9209-4B0B-8F34-1A7C79F511D6}" destId="{51FE3CB6-289E-4695-8398-1B2BD9B2A3D7}" srcOrd="0" destOrd="0" presId="urn:microsoft.com/office/officeart/2018/5/layout/CenteredIconLabelDescriptionList"/>
    <dgm:cxn modelId="{4C4A8EC4-94BA-4DC1-A6C2-4EB117BB6FF9}" type="presParOf" srcId="{9FAD02C0-9209-4B0B-8F34-1A7C79F511D6}" destId="{F5AB1C65-2ABA-430C-948E-529BCD858564}" srcOrd="1" destOrd="0" presId="urn:microsoft.com/office/officeart/2018/5/layout/CenteredIconLabelDescriptionList"/>
    <dgm:cxn modelId="{5418D4D7-E3A1-48EA-B698-3E2F334D68D4}" type="presParOf" srcId="{9FAD02C0-9209-4B0B-8F34-1A7C79F511D6}" destId="{C16286A2-06B1-454E-AF31-D77B4DE5447B}" srcOrd="2" destOrd="0" presId="urn:microsoft.com/office/officeart/2018/5/layout/CenteredIconLabelDescriptionList"/>
    <dgm:cxn modelId="{D3044F83-3EEF-4B14-A47A-589AB3A326DA}" type="presParOf" srcId="{9FAD02C0-9209-4B0B-8F34-1A7C79F511D6}" destId="{55A92FE3-56D5-4545-9B1C-EEB84CCD2BFC}" srcOrd="3" destOrd="0" presId="urn:microsoft.com/office/officeart/2018/5/layout/CenteredIconLabelDescriptionList"/>
    <dgm:cxn modelId="{8D0B097D-14C7-4B1F-8B2F-C2E2F30A3642}" type="presParOf" srcId="{9FAD02C0-9209-4B0B-8F34-1A7C79F511D6}" destId="{8FC56098-2F2A-4AFF-A018-781E9B3B9BD7}" srcOrd="4" destOrd="0" presId="urn:microsoft.com/office/officeart/2018/5/layout/CenteredIconLabelDescriptionList"/>
    <dgm:cxn modelId="{7D96E52D-3EDC-4539-9ED9-58A2FA1D472B}" type="presParOf" srcId="{151950BA-B1A8-40FB-8EAD-8C9FBE363A37}" destId="{9F44A702-982E-4FAD-B43A-867CFFA0A25E}" srcOrd="3" destOrd="0" presId="urn:microsoft.com/office/officeart/2018/5/layout/CenteredIconLabelDescriptionList"/>
    <dgm:cxn modelId="{8F6A8270-07A9-4114-B07D-87F649616FBC}" type="presParOf" srcId="{151950BA-B1A8-40FB-8EAD-8C9FBE363A37}" destId="{BA116E31-05FF-448B-8EFC-9020C3BEA128}" srcOrd="4" destOrd="0" presId="urn:microsoft.com/office/officeart/2018/5/layout/CenteredIconLabelDescriptionList"/>
    <dgm:cxn modelId="{3FC6158D-2608-4B70-A9C9-25DE6B13CFD7}" type="presParOf" srcId="{BA116E31-05FF-448B-8EFC-9020C3BEA128}" destId="{BB0FCD3F-4372-467B-A240-1AD6A55F5BEF}" srcOrd="0" destOrd="0" presId="urn:microsoft.com/office/officeart/2018/5/layout/CenteredIconLabelDescriptionList"/>
    <dgm:cxn modelId="{BB1732DD-53F5-4F73-A8D6-A7841D30D705}" type="presParOf" srcId="{BA116E31-05FF-448B-8EFC-9020C3BEA128}" destId="{E1764073-9C6A-478E-B3C2-DB264459A6ED}" srcOrd="1" destOrd="0" presId="urn:microsoft.com/office/officeart/2018/5/layout/CenteredIconLabelDescriptionList"/>
    <dgm:cxn modelId="{E3D49118-B003-4C88-9907-FC14AAB2C5EE}" type="presParOf" srcId="{BA116E31-05FF-448B-8EFC-9020C3BEA128}" destId="{D58D77B9-F7EA-4567-9431-212F22124B5F}" srcOrd="2" destOrd="0" presId="urn:microsoft.com/office/officeart/2018/5/layout/CenteredIconLabelDescriptionList"/>
    <dgm:cxn modelId="{ACA9DCEC-264E-4F5E-8FC6-A8B4BA35BAC4}" type="presParOf" srcId="{BA116E31-05FF-448B-8EFC-9020C3BEA128}" destId="{F53DE655-81EA-4AC2-A831-333AAEC4FAE2}" srcOrd="3" destOrd="0" presId="urn:microsoft.com/office/officeart/2018/5/layout/CenteredIconLabelDescriptionList"/>
    <dgm:cxn modelId="{ADAB03D5-1FDC-40D0-8D36-17B903853254}" type="presParOf" srcId="{BA116E31-05FF-448B-8EFC-9020C3BEA128}" destId="{51CEE794-3EC4-43D9-BBAA-56600D5212D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F45C43-1F06-4DD6-BAF8-8E5BEB012BEF}" type="doc">
      <dgm:prSet loTypeId="urn:microsoft.com/office/officeart/2018/2/layout/IconLabelDescriptionList" loCatId="icon" qsTypeId="urn:microsoft.com/office/officeart/2005/8/quickstyle/simple1" qsCatId="simple" csTypeId="urn:microsoft.com/office/officeart/2005/8/colors/accent2_4" csCatId="accent2" phldr="1"/>
      <dgm:spPr/>
      <dgm:t>
        <a:bodyPr/>
        <a:lstStyle/>
        <a:p>
          <a:endParaRPr lang="en-SG"/>
        </a:p>
      </dgm:t>
    </dgm:pt>
    <dgm:pt modelId="{42D70226-AA45-454E-8DCE-6CE00EC22510}">
      <dgm:prSet phldrT="[Text]"/>
      <dgm:spPr/>
      <dgm:t>
        <a:bodyPr/>
        <a:lstStyle/>
        <a:p>
          <a:pPr>
            <a:lnSpc>
              <a:spcPct val="100000"/>
            </a:lnSpc>
            <a:defRPr b="1"/>
          </a:pPr>
          <a:r>
            <a:rPr lang="en-SG"/>
            <a:t>Data preprocessing</a:t>
          </a:r>
        </a:p>
      </dgm:t>
    </dgm:pt>
    <dgm:pt modelId="{94A1CF25-73C4-4612-B31C-64663933689A}" type="parTrans" cxnId="{72AC9AD7-187D-4052-B388-0838BBCDEF40}">
      <dgm:prSet/>
      <dgm:spPr/>
      <dgm:t>
        <a:bodyPr/>
        <a:lstStyle/>
        <a:p>
          <a:endParaRPr lang="en-SG"/>
        </a:p>
      </dgm:t>
    </dgm:pt>
    <dgm:pt modelId="{FCE931D6-06CC-4931-9CDE-B38401B5A157}" type="sibTrans" cxnId="{72AC9AD7-187D-4052-B388-0838BBCDEF40}">
      <dgm:prSet/>
      <dgm:spPr/>
      <dgm:t>
        <a:bodyPr/>
        <a:lstStyle/>
        <a:p>
          <a:endParaRPr lang="en-SG"/>
        </a:p>
      </dgm:t>
    </dgm:pt>
    <dgm:pt modelId="{60A96B91-1C51-4BB4-9B6B-5814783A6FA4}">
      <dgm:prSet phldrT="[Text]"/>
      <dgm:spPr/>
      <dgm:t>
        <a:bodyPr/>
        <a:lstStyle/>
        <a:p>
          <a:pPr>
            <a:lnSpc>
              <a:spcPct val="100000"/>
            </a:lnSpc>
          </a:pPr>
          <a:r>
            <a:rPr lang="en-SG" dirty="0"/>
            <a:t>Features Selection and  Engineering </a:t>
          </a:r>
        </a:p>
        <a:p>
          <a:pPr>
            <a:lnSpc>
              <a:spcPct val="100000"/>
            </a:lnSpc>
          </a:pPr>
          <a:r>
            <a:rPr lang="en-SG" dirty="0"/>
            <a:t>Split into train and test sets</a:t>
          </a:r>
        </a:p>
      </dgm:t>
    </dgm:pt>
    <dgm:pt modelId="{42CBE6CF-A33C-4A0A-AAB6-CC7F6574D0BF}" type="parTrans" cxnId="{D73E7C4D-87EB-46BA-907C-9710307FB15E}">
      <dgm:prSet/>
      <dgm:spPr/>
      <dgm:t>
        <a:bodyPr/>
        <a:lstStyle/>
        <a:p>
          <a:endParaRPr lang="en-SG"/>
        </a:p>
      </dgm:t>
    </dgm:pt>
    <dgm:pt modelId="{886A57F7-670C-4559-8E4E-87EA2E451AB3}" type="sibTrans" cxnId="{D73E7C4D-87EB-46BA-907C-9710307FB15E}">
      <dgm:prSet/>
      <dgm:spPr/>
      <dgm:t>
        <a:bodyPr/>
        <a:lstStyle/>
        <a:p>
          <a:endParaRPr lang="en-SG"/>
        </a:p>
      </dgm:t>
    </dgm:pt>
    <dgm:pt modelId="{8E989491-FEAC-4D11-A739-0F73856144A2}">
      <dgm:prSet phldrT="[Text]"/>
      <dgm:spPr/>
      <dgm:t>
        <a:bodyPr/>
        <a:lstStyle/>
        <a:p>
          <a:pPr>
            <a:lnSpc>
              <a:spcPct val="100000"/>
            </a:lnSpc>
          </a:pPr>
          <a:r>
            <a:rPr lang="en-SG" dirty="0"/>
            <a:t>Standardize data</a:t>
          </a:r>
        </a:p>
      </dgm:t>
    </dgm:pt>
    <dgm:pt modelId="{E1DE9E34-16C1-4B6D-9B4F-00BF5E66D454}" type="parTrans" cxnId="{2904D96E-2777-44D0-8361-5625D70FCF47}">
      <dgm:prSet/>
      <dgm:spPr/>
      <dgm:t>
        <a:bodyPr/>
        <a:lstStyle/>
        <a:p>
          <a:endParaRPr lang="en-SG"/>
        </a:p>
      </dgm:t>
    </dgm:pt>
    <dgm:pt modelId="{644B8550-A9C9-474C-9F50-D4807E683EE2}" type="sibTrans" cxnId="{2904D96E-2777-44D0-8361-5625D70FCF47}">
      <dgm:prSet/>
      <dgm:spPr/>
      <dgm:t>
        <a:bodyPr/>
        <a:lstStyle/>
        <a:p>
          <a:endParaRPr lang="en-SG"/>
        </a:p>
      </dgm:t>
    </dgm:pt>
    <dgm:pt modelId="{B16F1D93-755E-46AA-8F91-810FBA858788}">
      <dgm:prSet phldrT="[Text]"/>
      <dgm:spPr/>
      <dgm:t>
        <a:bodyPr/>
        <a:lstStyle/>
        <a:p>
          <a:pPr>
            <a:lnSpc>
              <a:spcPct val="100000"/>
            </a:lnSpc>
            <a:defRPr b="1"/>
          </a:pPr>
          <a:r>
            <a:rPr lang="en-SG"/>
            <a:t>Initialize LSTM Model</a:t>
          </a:r>
        </a:p>
      </dgm:t>
    </dgm:pt>
    <dgm:pt modelId="{856A1910-5160-4C46-BDFC-B8AE50F93388}" type="parTrans" cxnId="{2C995962-3616-4631-BA2B-A7E7F7F3C5BD}">
      <dgm:prSet/>
      <dgm:spPr/>
      <dgm:t>
        <a:bodyPr/>
        <a:lstStyle/>
        <a:p>
          <a:endParaRPr lang="en-SG"/>
        </a:p>
      </dgm:t>
    </dgm:pt>
    <dgm:pt modelId="{C718F948-7550-4CD6-A153-1B9EB23A0056}" type="sibTrans" cxnId="{2C995962-3616-4631-BA2B-A7E7F7F3C5BD}">
      <dgm:prSet/>
      <dgm:spPr/>
      <dgm:t>
        <a:bodyPr/>
        <a:lstStyle/>
        <a:p>
          <a:endParaRPr lang="en-SG"/>
        </a:p>
      </dgm:t>
    </dgm:pt>
    <dgm:pt modelId="{A7979704-B55F-4A78-B4BA-0ED15E6403D5}">
      <dgm:prSet phldrT="[Text]"/>
      <dgm:spPr/>
      <dgm:t>
        <a:bodyPr/>
        <a:lstStyle/>
        <a:p>
          <a:pPr>
            <a:lnSpc>
              <a:spcPct val="100000"/>
            </a:lnSpc>
          </a:pPr>
          <a:r>
            <a:rPr lang="en-SG" dirty="0"/>
            <a:t>Number of layers</a:t>
          </a:r>
        </a:p>
        <a:p>
          <a:pPr>
            <a:lnSpc>
              <a:spcPct val="100000"/>
            </a:lnSpc>
          </a:pPr>
          <a:r>
            <a:rPr lang="en-SG" dirty="0"/>
            <a:t>Number of units (neurons) per layer</a:t>
          </a:r>
        </a:p>
        <a:p>
          <a:pPr>
            <a:lnSpc>
              <a:spcPct val="100000"/>
            </a:lnSpc>
          </a:pPr>
          <a:r>
            <a:rPr lang="en-SG" dirty="0"/>
            <a:t>Activation Functions</a:t>
          </a:r>
        </a:p>
        <a:p>
          <a:pPr>
            <a:lnSpc>
              <a:spcPct val="100000"/>
            </a:lnSpc>
          </a:pPr>
          <a:r>
            <a:rPr lang="en-SG" dirty="0"/>
            <a:t>Optimizer</a:t>
          </a:r>
        </a:p>
        <a:p>
          <a:pPr>
            <a:lnSpc>
              <a:spcPct val="100000"/>
            </a:lnSpc>
          </a:pPr>
          <a:r>
            <a:rPr lang="en-SG" dirty="0" err="1"/>
            <a:t>Regularizer</a:t>
          </a:r>
          <a:endParaRPr lang="en-SG" dirty="0"/>
        </a:p>
        <a:p>
          <a:pPr>
            <a:lnSpc>
              <a:spcPct val="100000"/>
            </a:lnSpc>
          </a:pPr>
          <a:endParaRPr lang="en-SG" dirty="0"/>
        </a:p>
      </dgm:t>
    </dgm:pt>
    <dgm:pt modelId="{57FA3BC2-EDC5-4BED-9FE1-68C445F2B33B}" type="parTrans" cxnId="{E3593F5A-963F-4AD3-8BB0-4918DEC1783C}">
      <dgm:prSet/>
      <dgm:spPr/>
      <dgm:t>
        <a:bodyPr/>
        <a:lstStyle/>
        <a:p>
          <a:endParaRPr lang="en-SG"/>
        </a:p>
      </dgm:t>
    </dgm:pt>
    <dgm:pt modelId="{A81F5B43-C60E-4E20-B415-564BA52DA55E}" type="sibTrans" cxnId="{E3593F5A-963F-4AD3-8BB0-4918DEC1783C}">
      <dgm:prSet/>
      <dgm:spPr/>
      <dgm:t>
        <a:bodyPr/>
        <a:lstStyle/>
        <a:p>
          <a:endParaRPr lang="en-SG"/>
        </a:p>
      </dgm:t>
    </dgm:pt>
    <dgm:pt modelId="{33F965EE-2A97-4822-B625-E9B7A07BF33F}">
      <dgm:prSet phldrT="[Text]"/>
      <dgm:spPr/>
      <dgm:t>
        <a:bodyPr/>
        <a:lstStyle/>
        <a:p>
          <a:pPr>
            <a:lnSpc>
              <a:spcPct val="100000"/>
            </a:lnSpc>
            <a:defRPr b="1"/>
          </a:pPr>
          <a:r>
            <a:rPr lang="en-SG"/>
            <a:t>Cross-validation</a:t>
          </a:r>
        </a:p>
      </dgm:t>
    </dgm:pt>
    <dgm:pt modelId="{2B7CBB37-19A6-4CEE-9409-9D7BC43DF8CA}" type="parTrans" cxnId="{B7DDED87-D267-4D76-A9B9-7AFFC0356B41}">
      <dgm:prSet/>
      <dgm:spPr/>
      <dgm:t>
        <a:bodyPr/>
        <a:lstStyle/>
        <a:p>
          <a:endParaRPr lang="en-SG"/>
        </a:p>
      </dgm:t>
    </dgm:pt>
    <dgm:pt modelId="{7976FA0D-9169-4A15-8F58-7D8BED4479A4}" type="sibTrans" cxnId="{B7DDED87-D267-4D76-A9B9-7AFFC0356B41}">
      <dgm:prSet/>
      <dgm:spPr/>
      <dgm:t>
        <a:bodyPr/>
        <a:lstStyle/>
        <a:p>
          <a:endParaRPr lang="en-SG"/>
        </a:p>
      </dgm:t>
    </dgm:pt>
    <dgm:pt modelId="{848D778D-9ACC-4625-BE89-6AD92EDCB939}">
      <dgm:prSet phldrT="[Text]"/>
      <dgm:spPr/>
      <dgm:t>
        <a:bodyPr/>
        <a:lstStyle/>
        <a:p>
          <a:pPr>
            <a:lnSpc>
              <a:spcPct val="100000"/>
            </a:lnSpc>
          </a:pPr>
          <a:r>
            <a:rPr lang="en-SG"/>
            <a:t>Time Series Split – 5 folds</a:t>
          </a:r>
        </a:p>
      </dgm:t>
    </dgm:pt>
    <dgm:pt modelId="{4BE79C9B-18E9-40B5-8736-D9C86AD78539}" type="parTrans" cxnId="{4C05B4D1-9A01-4330-893E-504EDB311E0D}">
      <dgm:prSet/>
      <dgm:spPr/>
      <dgm:t>
        <a:bodyPr/>
        <a:lstStyle/>
        <a:p>
          <a:endParaRPr lang="en-SG"/>
        </a:p>
      </dgm:t>
    </dgm:pt>
    <dgm:pt modelId="{CCA54D47-EE58-430E-8A2E-1F770DB93D31}" type="sibTrans" cxnId="{4C05B4D1-9A01-4330-893E-504EDB311E0D}">
      <dgm:prSet/>
      <dgm:spPr/>
      <dgm:t>
        <a:bodyPr/>
        <a:lstStyle/>
        <a:p>
          <a:endParaRPr lang="en-SG"/>
        </a:p>
      </dgm:t>
    </dgm:pt>
    <dgm:pt modelId="{FF43D449-5A32-40AE-AE05-B2727EDB1E09}">
      <dgm:prSet phldrT="[Text]"/>
      <dgm:spPr/>
      <dgm:t>
        <a:bodyPr/>
        <a:lstStyle/>
        <a:p>
          <a:pPr>
            <a:lnSpc>
              <a:spcPct val="100000"/>
            </a:lnSpc>
          </a:pPr>
          <a:r>
            <a:rPr lang="en-SG"/>
            <a:t>Fit model with batch size = 100, 50 epochs</a:t>
          </a:r>
        </a:p>
      </dgm:t>
    </dgm:pt>
    <dgm:pt modelId="{4A9B47B0-3522-4D06-949C-B9E44F1F9BFD}" type="parTrans" cxnId="{FCA97E57-B893-4CA9-8A87-D68A3F046B30}">
      <dgm:prSet/>
      <dgm:spPr/>
      <dgm:t>
        <a:bodyPr/>
        <a:lstStyle/>
        <a:p>
          <a:endParaRPr lang="en-SG"/>
        </a:p>
      </dgm:t>
    </dgm:pt>
    <dgm:pt modelId="{F142D509-7D94-49D4-9324-DF50CB995269}" type="sibTrans" cxnId="{FCA97E57-B893-4CA9-8A87-D68A3F046B30}">
      <dgm:prSet/>
      <dgm:spPr/>
      <dgm:t>
        <a:bodyPr/>
        <a:lstStyle/>
        <a:p>
          <a:endParaRPr lang="en-SG"/>
        </a:p>
      </dgm:t>
    </dgm:pt>
    <dgm:pt modelId="{FDB3B0BF-48D5-4164-BE80-C920E1EC5C5E}">
      <dgm:prSet phldrT="[Text]"/>
      <dgm:spPr/>
      <dgm:t>
        <a:bodyPr/>
        <a:lstStyle/>
        <a:p>
          <a:pPr>
            <a:lnSpc>
              <a:spcPct val="100000"/>
            </a:lnSpc>
            <a:defRPr b="1"/>
          </a:pPr>
          <a:r>
            <a:rPr lang="en-SG"/>
            <a:t>Analysis</a:t>
          </a:r>
        </a:p>
      </dgm:t>
    </dgm:pt>
    <dgm:pt modelId="{CCD78772-6C9F-4BAB-9099-F508CD63AD82}" type="parTrans" cxnId="{4157B541-25EA-4875-9331-8A9B4E6E136A}">
      <dgm:prSet/>
      <dgm:spPr/>
      <dgm:t>
        <a:bodyPr/>
        <a:lstStyle/>
        <a:p>
          <a:endParaRPr lang="en-SG"/>
        </a:p>
      </dgm:t>
    </dgm:pt>
    <dgm:pt modelId="{F3DCF45D-CCF9-4948-8159-00AAAC0718AC}" type="sibTrans" cxnId="{4157B541-25EA-4875-9331-8A9B4E6E136A}">
      <dgm:prSet/>
      <dgm:spPr/>
      <dgm:t>
        <a:bodyPr/>
        <a:lstStyle/>
        <a:p>
          <a:endParaRPr lang="en-SG"/>
        </a:p>
      </dgm:t>
    </dgm:pt>
    <dgm:pt modelId="{BA7A60EF-16C3-48B0-B0A5-B27386313852}">
      <dgm:prSet phldrT="[Text]"/>
      <dgm:spPr/>
      <dgm:t>
        <a:bodyPr/>
        <a:lstStyle/>
        <a:p>
          <a:pPr>
            <a:lnSpc>
              <a:spcPct val="100000"/>
            </a:lnSpc>
          </a:pPr>
          <a:r>
            <a:rPr lang="en-SG" dirty="0"/>
            <a:t>Compare loss curves of training and validation sets</a:t>
          </a:r>
        </a:p>
      </dgm:t>
    </dgm:pt>
    <dgm:pt modelId="{2BAB393E-A0E7-4C90-A541-53205CBD9225}" type="parTrans" cxnId="{C6A76654-2BC3-44A1-B6D5-2A75F7B0ED67}">
      <dgm:prSet/>
      <dgm:spPr/>
      <dgm:t>
        <a:bodyPr/>
        <a:lstStyle/>
        <a:p>
          <a:endParaRPr lang="en-SG"/>
        </a:p>
      </dgm:t>
    </dgm:pt>
    <dgm:pt modelId="{239F796D-215A-4D40-B864-ADA6DE085E32}" type="sibTrans" cxnId="{C6A76654-2BC3-44A1-B6D5-2A75F7B0ED67}">
      <dgm:prSet/>
      <dgm:spPr/>
      <dgm:t>
        <a:bodyPr/>
        <a:lstStyle/>
        <a:p>
          <a:endParaRPr lang="en-SG"/>
        </a:p>
      </dgm:t>
    </dgm:pt>
    <dgm:pt modelId="{53E2751B-27BC-4140-B71F-756A815A898B}">
      <dgm:prSet phldrT="[Text]"/>
      <dgm:spPr/>
      <dgm:t>
        <a:bodyPr/>
        <a:lstStyle/>
        <a:p>
          <a:pPr>
            <a:lnSpc>
              <a:spcPct val="100000"/>
            </a:lnSpc>
          </a:pPr>
          <a:r>
            <a:rPr lang="en-SG"/>
            <a:t>Identify optimal epoch no.</a:t>
          </a:r>
        </a:p>
      </dgm:t>
    </dgm:pt>
    <dgm:pt modelId="{70B8AAE5-7A07-4EF8-8927-EE9AB5B98A56}" type="parTrans" cxnId="{6EFDA006-D3CB-4A6F-BDB3-B7C2C0C36A28}">
      <dgm:prSet/>
      <dgm:spPr/>
      <dgm:t>
        <a:bodyPr/>
        <a:lstStyle/>
        <a:p>
          <a:endParaRPr lang="en-SG"/>
        </a:p>
      </dgm:t>
    </dgm:pt>
    <dgm:pt modelId="{154FCE3F-3476-48D5-8A85-A50BC5F26E6D}" type="sibTrans" cxnId="{6EFDA006-D3CB-4A6F-BDB3-B7C2C0C36A28}">
      <dgm:prSet/>
      <dgm:spPr/>
      <dgm:t>
        <a:bodyPr/>
        <a:lstStyle/>
        <a:p>
          <a:endParaRPr lang="en-SG"/>
        </a:p>
      </dgm:t>
    </dgm:pt>
    <dgm:pt modelId="{D813D070-BFDF-414B-B89B-4C7CFC5E874F}">
      <dgm:prSet phldrT="[Text]"/>
      <dgm:spPr/>
      <dgm:t>
        <a:bodyPr/>
        <a:lstStyle/>
        <a:p>
          <a:pPr>
            <a:lnSpc>
              <a:spcPct val="100000"/>
            </a:lnSpc>
            <a:defRPr b="1"/>
          </a:pPr>
          <a:r>
            <a:rPr lang="en-SG"/>
            <a:t>Prediction</a:t>
          </a:r>
        </a:p>
      </dgm:t>
    </dgm:pt>
    <dgm:pt modelId="{61EB0453-D84D-42E1-B7DC-BEC095F2CF58}" type="parTrans" cxnId="{77359F46-8A4F-4738-B6C5-A5ADAED6B5AF}">
      <dgm:prSet/>
      <dgm:spPr/>
      <dgm:t>
        <a:bodyPr/>
        <a:lstStyle/>
        <a:p>
          <a:endParaRPr lang="en-SG"/>
        </a:p>
      </dgm:t>
    </dgm:pt>
    <dgm:pt modelId="{754B8CCB-BD48-46FC-910E-31EA98CE660F}" type="sibTrans" cxnId="{77359F46-8A4F-4738-B6C5-A5ADAED6B5AF}">
      <dgm:prSet/>
      <dgm:spPr/>
      <dgm:t>
        <a:bodyPr/>
        <a:lstStyle/>
        <a:p>
          <a:endParaRPr lang="en-SG"/>
        </a:p>
      </dgm:t>
    </dgm:pt>
    <dgm:pt modelId="{9E282589-19DF-4B49-9758-2741CCB4AB9C}">
      <dgm:prSet phldrT="[Text]"/>
      <dgm:spPr/>
      <dgm:t>
        <a:bodyPr/>
        <a:lstStyle/>
        <a:p>
          <a:pPr>
            <a:lnSpc>
              <a:spcPct val="100000"/>
            </a:lnSpc>
          </a:pPr>
          <a:r>
            <a:rPr lang="en-SG"/>
            <a:t>Run model prediction with test data</a:t>
          </a:r>
        </a:p>
      </dgm:t>
    </dgm:pt>
    <dgm:pt modelId="{EBB9D12A-C166-4BB6-9735-A1AE8435B9DE}" type="parTrans" cxnId="{DB1BC2D4-CDB4-4B68-BD7E-B20B67878F5E}">
      <dgm:prSet/>
      <dgm:spPr/>
      <dgm:t>
        <a:bodyPr/>
        <a:lstStyle/>
        <a:p>
          <a:endParaRPr lang="en-SG"/>
        </a:p>
      </dgm:t>
    </dgm:pt>
    <dgm:pt modelId="{E9A488CF-4E3C-4890-BAB3-4EC0792AFF29}" type="sibTrans" cxnId="{DB1BC2D4-CDB4-4B68-BD7E-B20B67878F5E}">
      <dgm:prSet/>
      <dgm:spPr/>
      <dgm:t>
        <a:bodyPr/>
        <a:lstStyle/>
        <a:p>
          <a:endParaRPr lang="en-SG"/>
        </a:p>
      </dgm:t>
    </dgm:pt>
    <dgm:pt modelId="{C3347D92-C7D2-4318-9E9B-AD70AE33F172}" type="pres">
      <dgm:prSet presAssocID="{8FF45C43-1F06-4DD6-BAF8-8E5BEB012BEF}" presName="root" presStyleCnt="0">
        <dgm:presLayoutVars>
          <dgm:dir/>
          <dgm:resizeHandles val="exact"/>
        </dgm:presLayoutVars>
      </dgm:prSet>
      <dgm:spPr/>
    </dgm:pt>
    <dgm:pt modelId="{1D38928E-161B-455D-AA1E-D16C9B4EC47D}" type="pres">
      <dgm:prSet presAssocID="{42D70226-AA45-454E-8DCE-6CE00EC22510}" presName="compNode" presStyleCnt="0"/>
      <dgm:spPr/>
    </dgm:pt>
    <dgm:pt modelId="{64B05A52-6205-46B3-B4E4-949B1E10A186}" type="pres">
      <dgm:prSet presAssocID="{42D70226-AA45-454E-8DCE-6CE00EC22510}" presName="iconRect" presStyleLbl="node1" presStyleIdx="0" presStyleCnt="5"/>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4AB7312-4694-4EE6-8125-0A3C64AA8E9C}" type="pres">
      <dgm:prSet presAssocID="{42D70226-AA45-454E-8DCE-6CE00EC22510}" presName="iconSpace" presStyleCnt="0"/>
      <dgm:spPr/>
    </dgm:pt>
    <dgm:pt modelId="{4B5A30A0-1970-40B4-B6A7-33844E428ABB}" type="pres">
      <dgm:prSet presAssocID="{42D70226-AA45-454E-8DCE-6CE00EC22510}" presName="parTx" presStyleLbl="revTx" presStyleIdx="0" presStyleCnt="10">
        <dgm:presLayoutVars>
          <dgm:chMax val="0"/>
          <dgm:chPref val="0"/>
        </dgm:presLayoutVars>
      </dgm:prSet>
      <dgm:spPr/>
    </dgm:pt>
    <dgm:pt modelId="{3E0068E3-447E-4A19-A653-DF4F90C7AA50}" type="pres">
      <dgm:prSet presAssocID="{42D70226-AA45-454E-8DCE-6CE00EC22510}" presName="txSpace" presStyleCnt="0"/>
      <dgm:spPr/>
    </dgm:pt>
    <dgm:pt modelId="{D32CA8D1-37EF-4505-A38B-D911623C8617}" type="pres">
      <dgm:prSet presAssocID="{42D70226-AA45-454E-8DCE-6CE00EC22510}" presName="desTx" presStyleLbl="revTx" presStyleIdx="1" presStyleCnt="10">
        <dgm:presLayoutVars/>
      </dgm:prSet>
      <dgm:spPr/>
    </dgm:pt>
    <dgm:pt modelId="{C6B371C0-4AF5-4774-8087-EFC6FDDCB10F}" type="pres">
      <dgm:prSet presAssocID="{FCE931D6-06CC-4931-9CDE-B38401B5A157}" presName="sibTrans" presStyleCnt="0"/>
      <dgm:spPr/>
    </dgm:pt>
    <dgm:pt modelId="{9977BB1D-A66E-4B88-847B-8360E71A3D97}" type="pres">
      <dgm:prSet presAssocID="{B16F1D93-755E-46AA-8F91-810FBA858788}" presName="compNode" presStyleCnt="0"/>
      <dgm:spPr/>
    </dgm:pt>
    <dgm:pt modelId="{7292A8B2-8FC6-499F-81B0-EDE6E77D04CB}" type="pres">
      <dgm:prSet presAssocID="{B16F1D93-755E-46AA-8F91-810FBA858788}" presName="iconRect" presStyleLbl="node1" presStyleIdx="1" presStyleCnt="5"/>
      <dgm:spPr>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403A4DCA-5C7E-4992-B4F2-2FFF6519C002}" type="pres">
      <dgm:prSet presAssocID="{B16F1D93-755E-46AA-8F91-810FBA858788}" presName="iconSpace" presStyleCnt="0"/>
      <dgm:spPr/>
    </dgm:pt>
    <dgm:pt modelId="{8F4D76A4-9E20-4572-8E85-37A0963F66FE}" type="pres">
      <dgm:prSet presAssocID="{B16F1D93-755E-46AA-8F91-810FBA858788}" presName="parTx" presStyleLbl="revTx" presStyleIdx="2" presStyleCnt="10">
        <dgm:presLayoutVars>
          <dgm:chMax val="0"/>
          <dgm:chPref val="0"/>
        </dgm:presLayoutVars>
      </dgm:prSet>
      <dgm:spPr/>
    </dgm:pt>
    <dgm:pt modelId="{D02D8641-6761-4108-80F1-FA304B2C0B3B}" type="pres">
      <dgm:prSet presAssocID="{B16F1D93-755E-46AA-8F91-810FBA858788}" presName="txSpace" presStyleCnt="0"/>
      <dgm:spPr/>
    </dgm:pt>
    <dgm:pt modelId="{C419B8AB-A0FC-4B3E-93D4-7FC9C650F5BF}" type="pres">
      <dgm:prSet presAssocID="{B16F1D93-755E-46AA-8F91-810FBA858788}" presName="desTx" presStyleLbl="revTx" presStyleIdx="3" presStyleCnt="10">
        <dgm:presLayoutVars/>
      </dgm:prSet>
      <dgm:spPr/>
    </dgm:pt>
    <dgm:pt modelId="{5753569A-C04F-4356-9779-F3035C73881B}" type="pres">
      <dgm:prSet presAssocID="{C718F948-7550-4CD6-A153-1B9EB23A0056}" presName="sibTrans" presStyleCnt="0"/>
      <dgm:spPr/>
    </dgm:pt>
    <dgm:pt modelId="{C0E59B7A-558B-4106-ABDD-E12F12B313AD}" type="pres">
      <dgm:prSet presAssocID="{33F965EE-2A97-4822-B625-E9B7A07BF33F}" presName="compNode" presStyleCnt="0"/>
      <dgm:spPr/>
    </dgm:pt>
    <dgm:pt modelId="{89F61869-DC3C-4F86-9AFE-082407876130}" type="pres">
      <dgm:prSet presAssocID="{33F965EE-2A97-4822-B625-E9B7A07BF33F}" presName="iconRect" presStyleLbl="node1" presStyleIdx="2" presStyleCnt="5"/>
      <dgm:spPr>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F5974346-7448-4B21-B17F-65466A1FDAC0}" type="pres">
      <dgm:prSet presAssocID="{33F965EE-2A97-4822-B625-E9B7A07BF33F}" presName="iconSpace" presStyleCnt="0"/>
      <dgm:spPr/>
    </dgm:pt>
    <dgm:pt modelId="{234CA97B-2315-48FF-BE2D-B26C58D3B989}" type="pres">
      <dgm:prSet presAssocID="{33F965EE-2A97-4822-B625-E9B7A07BF33F}" presName="parTx" presStyleLbl="revTx" presStyleIdx="4" presStyleCnt="10">
        <dgm:presLayoutVars>
          <dgm:chMax val="0"/>
          <dgm:chPref val="0"/>
        </dgm:presLayoutVars>
      </dgm:prSet>
      <dgm:spPr/>
    </dgm:pt>
    <dgm:pt modelId="{559D9221-0FEC-416D-AE26-1EAFAA55AF14}" type="pres">
      <dgm:prSet presAssocID="{33F965EE-2A97-4822-B625-E9B7A07BF33F}" presName="txSpace" presStyleCnt="0"/>
      <dgm:spPr/>
    </dgm:pt>
    <dgm:pt modelId="{4E1DF6CB-2C71-4B3C-81A3-95EC000E0ABF}" type="pres">
      <dgm:prSet presAssocID="{33F965EE-2A97-4822-B625-E9B7A07BF33F}" presName="desTx" presStyleLbl="revTx" presStyleIdx="5" presStyleCnt="10">
        <dgm:presLayoutVars/>
      </dgm:prSet>
      <dgm:spPr/>
    </dgm:pt>
    <dgm:pt modelId="{5B04BEA2-C6AF-47E4-B1E6-DAE23A7ABF63}" type="pres">
      <dgm:prSet presAssocID="{7976FA0D-9169-4A15-8F58-7D8BED4479A4}" presName="sibTrans" presStyleCnt="0"/>
      <dgm:spPr/>
    </dgm:pt>
    <dgm:pt modelId="{AC880E5C-42F8-413A-B7F8-1CAF226B7A02}" type="pres">
      <dgm:prSet presAssocID="{FDB3B0BF-48D5-4164-BE80-C920E1EC5C5E}" presName="compNode" presStyleCnt="0"/>
      <dgm:spPr/>
    </dgm:pt>
    <dgm:pt modelId="{454AD11E-0E49-4623-960C-DED8699F130A}" type="pres">
      <dgm:prSet presAssocID="{FDB3B0BF-48D5-4164-BE80-C920E1EC5C5E}" presName="iconRect" presStyleLbl="node1" presStyleIdx="3" presStyleCnt="5"/>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F73751BC-BEE7-4C99-B942-6EE2A9CE6716}" type="pres">
      <dgm:prSet presAssocID="{FDB3B0BF-48D5-4164-BE80-C920E1EC5C5E}" presName="iconSpace" presStyleCnt="0"/>
      <dgm:spPr/>
    </dgm:pt>
    <dgm:pt modelId="{EEEA1AA9-0608-4A0F-88FF-EE093D33B355}" type="pres">
      <dgm:prSet presAssocID="{FDB3B0BF-48D5-4164-BE80-C920E1EC5C5E}" presName="parTx" presStyleLbl="revTx" presStyleIdx="6" presStyleCnt="10">
        <dgm:presLayoutVars>
          <dgm:chMax val="0"/>
          <dgm:chPref val="0"/>
        </dgm:presLayoutVars>
      </dgm:prSet>
      <dgm:spPr/>
    </dgm:pt>
    <dgm:pt modelId="{5BD3E22B-6E22-4D39-BC13-BA8C0DFC4F5F}" type="pres">
      <dgm:prSet presAssocID="{FDB3B0BF-48D5-4164-BE80-C920E1EC5C5E}" presName="txSpace" presStyleCnt="0"/>
      <dgm:spPr/>
    </dgm:pt>
    <dgm:pt modelId="{7E85DB8A-73F6-4E76-9770-559F094F1D30}" type="pres">
      <dgm:prSet presAssocID="{FDB3B0BF-48D5-4164-BE80-C920E1EC5C5E}" presName="desTx" presStyleLbl="revTx" presStyleIdx="7" presStyleCnt="10">
        <dgm:presLayoutVars/>
      </dgm:prSet>
      <dgm:spPr/>
    </dgm:pt>
    <dgm:pt modelId="{C4193291-2758-499C-AD89-A43FD7B72556}" type="pres">
      <dgm:prSet presAssocID="{F3DCF45D-CCF9-4948-8159-00AAAC0718AC}" presName="sibTrans" presStyleCnt="0"/>
      <dgm:spPr/>
    </dgm:pt>
    <dgm:pt modelId="{2DFCC011-3CFA-480E-8618-2E81BE19A8E0}" type="pres">
      <dgm:prSet presAssocID="{D813D070-BFDF-414B-B89B-4C7CFC5E874F}" presName="compNode" presStyleCnt="0"/>
      <dgm:spPr/>
    </dgm:pt>
    <dgm:pt modelId="{956A6BEE-B45A-45C1-BD02-6CF2724A1380}" type="pres">
      <dgm:prSet presAssocID="{D813D070-BFDF-414B-B89B-4C7CFC5E874F}" presName="iconRect" presStyleLbl="node1" presStyleIdx="4" presStyleCnt="5"/>
      <dgm:spPr>
        <a:blipFill>
          <a:blip xmlns:r="http://schemas.openxmlformats.org/officeDocument/2006/relationships" r:embed="rId9">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6BD0C676-9633-4554-AC24-32E1B32720DD}" type="pres">
      <dgm:prSet presAssocID="{D813D070-BFDF-414B-B89B-4C7CFC5E874F}" presName="iconSpace" presStyleCnt="0"/>
      <dgm:spPr/>
    </dgm:pt>
    <dgm:pt modelId="{CF421D8F-145A-4C58-9FE3-4025414EF3AE}" type="pres">
      <dgm:prSet presAssocID="{D813D070-BFDF-414B-B89B-4C7CFC5E874F}" presName="parTx" presStyleLbl="revTx" presStyleIdx="8" presStyleCnt="10">
        <dgm:presLayoutVars>
          <dgm:chMax val="0"/>
          <dgm:chPref val="0"/>
        </dgm:presLayoutVars>
      </dgm:prSet>
      <dgm:spPr/>
    </dgm:pt>
    <dgm:pt modelId="{24B4009F-8836-41C0-B9E0-83530B290C76}" type="pres">
      <dgm:prSet presAssocID="{D813D070-BFDF-414B-B89B-4C7CFC5E874F}" presName="txSpace" presStyleCnt="0"/>
      <dgm:spPr/>
    </dgm:pt>
    <dgm:pt modelId="{059188DA-3FDA-48AB-A9E4-E12800DFFA69}" type="pres">
      <dgm:prSet presAssocID="{D813D070-BFDF-414B-B89B-4C7CFC5E874F}" presName="desTx" presStyleLbl="revTx" presStyleIdx="9" presStyleCnt="10">
        <dgm:presLayoutVars/>
      </dgm:prSet>
      <dgm:spPr/>
    </dgm:pt>
  </dgm:ptLst>
  <dgm:cxnLst>
    <dgm:cxn modelId="{6EFDA006-D3CB-4A6F-BDB3-B7C2C0C36A28}" srcId="{FDB3B0BF-48D5-4164-BE80-C920E1EC5C5E}" destId="{53E2751B-27BC-4140-B71F-756A815A898B}" srcOrd="1" destOrd="0" parTransId="{70B8AAE5-7A07-4EF8-8927-EE9AB5B98A56}" sibTransId="{154FCE3F-3476-48D5-8A85-A50BC5F26E6D}"/>
    <dgm:cxn modelId="{27564213-550F-419D-A405-B92577783A2B}" type="presOf" srcId="{848D778D-9ACC-4625-BE89-6AD92EDCB939}" destId="{4E1DF6CB-2C71-4B3C-81A3-95EC000E0ABF}" srcOrd="0" destOrd="0" presId="urn:microsoft.com/office/officeart/2018/2/layout/IconLabelDescriptionList"/>
    <dgm:cxn modelId="{17EA1519-06F8-43E8-A23E-3CB97E8FB862}" type="presOf" srcId="{B16F1D93-755E-46AA-8F91-810FBA858788}" destId="{8F4D76A4-9E20-4572-8E85-37A0963F66FE}" srcOrd="0" destOrd="0" presId="urn:microsoft.com/office/officeart/2018/2/layout/IconLabelDescriptionList"/>
    <dgm:cxn modelId="{018B171E-D748-42A9-8FE6-9430B9765599}" type="presOf" srcId="{33F965EE-2A97-4822-B625-E9B7A07BF33F}" destId="{234CA97B-2315-48FF-BE2D-B26C58D3B989}" srcOrd="0" destOrd="0" presId="urn:microsoft.com/office/officeart/2018/2/layout/IconLabelDescriptionList"/>
    <dgm:cxn modelId="{85D80533-5F95-4A5D-ADD2-00F2067455D1}" type="presOf" srcId="{42D70226-AA45-454E-8DCE-6CE00EC22510}" destId="{4B5A30A0-1970-40B4-B6A7-33844E428ABB}" srcOrd="0" destOrd="0" presId="urn:microsoft.com/office/officeart/2018/2/layout/IconLabelDescriptionList"/>
    <dgm:cxn modelId="{5A25C633-9A21-4A00-B542-B18F80F8D327}" type="presOf" srcId="{A7979704-B55F-4A78-B4BA-0ED15E6403D5}" destId="{C419B8AB-A0FC-4B3E-93D4-7FC9C650F5BF}" srcOrd="0" destOrd="0" presId="urn:microsoft.com/office/officeart/2018/2/layout/IconLabelDescriptionList"/>
    <dgm:cxn modelId="{D4634636-2493-4A2B-97F1-B2354893CB1D}" type="presOf" srcId="{9E282589-19DF-4B49-9758-2741CCB4AB9C}" destId="{059188DA-3FDA-48AB-A9E4-E12800DFFA69}" srcOrd="0" destOrd="0" presId="urn:microsoft.com/office/officeart/2018/2/layout/IconLabelDescriptionList"/>
    <dgm:cxn modelId="{86415F3D-0385-4DBE-B5A3-EFABC2BBDFC9}" type="presOf" srcId="{D813D070-BFDF-414B-B89B-4C7CFC5E874F}" destId="{CF421D8F-145A-4C58-9FE3-4025414EF3AE}" srcOrd="0" destOrd="0" presId="urn:microsoft.com/office/officeart/2018/2/layout/IconLabelDescriptionList"/>
    <dgm:cxn modelId="{45B8EB40-287C-4B5D-9634-D323065FAF4C}" type="presOf" srcId="{FDB3B0BF-48D5-4164-BE80-C920E1EC5C5E}" destId="{EEEA1AA9-0608-4A0F-88FF-EE093D33B355}" srcOrd="0" destOrd="0" presId="urn:microsoft.com/office/officeart/2018/2/layout/IconLabelDescriptionList"/>
    <dgm:cxn modelId="{4157B541-25EA-4875-9331-8A9B4E6E136A}" srcId="{8FF45C43-1F06-4DD6-BAF8-8E5BEB012BEF}" destId="{FDB3B0BF-48D5-4164-BE80-C920E1EC5C5E}" srcOrd="3" destOrd="0" parTransId="{CCD78772-6C9F-4BAB-9099-F508CD63AD82}" sibTransId="{F3DCF45D-CCF9-4948-8159-00AAAC0718AC}"/>
    <dgm:cxn modelId="{2C995962-3616-4631-BA2B-A7E7F7F3C5BD}" srcId="{8FF45C43-1F06-4DD6-BAF8-8E5BEB012BEF}" destId="{B16F1D93-755E-46AA-8F91-810FBA858788}" srcOrd="1" destOrd="0" parTransId="{856A1910-5160-4C46-BDFC-B8AE50F93388}" sibTransId="{C718F948-7550-4CD6-A153-1B9EB23A0056}"/>
    <dgm:cxn modelId="{77359F46-8A4F-4738-B6C5-A5ADAED6B5AF}" srcId="{8FF45C43-1F06-4DD6-BAF8-8E5BEB012BEF}" destId="{D813D070-BFDF-414B-B89B-4C7CFC5E874F}" srcOrd="4" destOrd="0" parTransId="{61EB0453-D84D-42E1-B7DC-BEC095F2CF58}" sibTransId="{754B8CCB-BD48-46FC-910E-31EA98CE660F}"/>
    <dgm:cxn modelId="{D73E7C4D-87EB-46BA-907C-9710307FB15E}" srcId="{42D70226-AA45-454E-8DCE-6CE00EC22510}" destId="{60A96B91-1C51-4BB4-9B6B-5814783A6FA4}" srcOrd="0" destOrd="0" parTransId="{42CBE6CF-A33C-4A0A-AAB6-CC7F6574D0BF}" sibTransId="{886A57F7-670C-4559-8E4E-87EA2E451AB3}"/>
    <dgm:cxn modelId="{2904D96E-2777-44D0-8361-5625D70FCF47}" srcId="{42D70226-AA45-454E-8DCE-6CE00EC22510}" destId="{8E989491-FEAC-4D11-A739-0F73856144A2}" srcOrd="1" destOrd="0" parTransId="{E1DE9E34-16C1-4B6D-9B4F-00BF5E66D454}" sibTransId="{644B8550-A9C9-474C-9F50-D4807E683EE2}"/>
    <dgm:cxn modelId="{A9B09F52-777E-46F8-95C5-3165A9489C8C}" type="presOf" srcId="{BA7A60EF-16C3-48B0-B0A5-B27386313852}" destId="{7E85DB8A-73F6-4E76-9770-559F094F1D30}" srcOrd="0" destOrd="0" presId="urn:microsoft.com/office/officeart/2018/2/layout/IconLabelDescriptionList"/>
    <dgm:cxn modelId="{C6A76654-2BC3-44A1-B6D5-2A75F7B0ED67}" srcId="{FDB3B0BF-48D5-4164-BE80-C920E1EC5C5E}" destId="{BA7A60EF-16C3-48B0-B0A5-B27386313852}" srcOrd="0" destOrd="0" parTransId="{2BAB393E-A0E7-4C90-A541-53205CBD9225}" sibTransId="{239F796D-215A-4D40-B864-ADA6DE085E32}"/>
    <dgm:cxn modelId="{E94A3955-E935-4049-ACCA-7395B6CB03A7}" type="presOf" srcId="{60A96B91-1C51-4BB4-9B6B-5814783A6FA4}" destId="{D32CA8D1-37EF-4505-A38B-D911623C8617}" srcOrd="0" destOrd="0" presId="urn:microsoft.com/office/officeart/2018/2/layout/IconLabelDescriptionList"/>
    <dgm:cxn modelId="{FCA97E57-B893-4CA9-8A87-D68A3F046B30}" srcId="{33F965EE-2A97-4822-B625-E9B7A07BF33F}" destId="{FF43D449-5A32-40AE-AE05-B2727EDB1E09}" srcOrd="1" destOrd="0" parTransId="{4A9B47B0-3522-4D06-949C-B9E44F1F9BFD}" sibTransId="{F142D509-7D94-49D4-9324-DF50CB995269}"/>
    <dgm:cxn modelId="{E3593F5A-963F-4AD3-8BB0-4918DEC1783C}" srcId="{B16F1D93-755E-46AA-8F91-810FBA858788}" destId="{A7979704-B55F-4A78-B4BA-0ED15E6403D5}" srcOrd="0" destOrd="0" parTransId="{57FA3BC2-EDC5-4BED-9FE1-68C445F2B33B}" sibTransId="{A81F5B43-C60E-4E20-B415-564BA52DA55E}"/>
    <dgm:cxn modelId="{B7DDED87-D267-4D76-A9B9-7AFFC0356B41}" srcId="{8FF45C43-1F06-4DD6-BAF8-8E5BEB012BEF}" destId="{33F965EE-2A97-4822-B625-E9B7A07BF33F}" srcOrd="2" destOrd="0" parTransId="{2B7CBB37-19A6-4CEE-9409-9D7BC43DF8CA}" sibTransId="{7976FA0D-9169-4A15-8F58-7D8BED4479A4}"/>
    <dgm:cxn modelId="{B0E1DD8A-957C-42E5-9D31-876040F1A12E}" type="presOf" srcId="{53E2751B-27BC-4140-B71F-756A815A898B}" destId="{7E85DB8A-73F6-4E76-9770-559F094F1D30}" srcOrd="0" destOrd="1" presId="urn:microsoft.com/office/officeart/2018/2/layout/IconLabelDescriptionList"/>
    <dgm:cxn modelId="{14CA17A9-A9B7-4E39-800F-F576ADBC9585}" type="presOf" srcId="{8FF45C43-1F06-4DD6-BAF8-8E5BEB012BEF}" destId="{C3347D92-C7D2-4318-9E9B-AD70AE33F172}" srcOrd="0" destOrd="0" presId="urn:microsoft.com/office/officeart/2018/2/layout/IconLabelDescriptionList"/>
    <dgm:cxn modelId="{4C05B4D1-9A01-4330-893E-504EDB311E0D}" srcId="{33F965EE-2A97-4822-B625-E9B7A07BF33F}" destId="{848D778D-9ACC-4625-BE89-6AD92EDCB939}" srcOrd="0" destOrd="0" parTransId="{4BE79C9B-18E9-40B5-8736-D9C86AD78539}" sibTransId="{CCA54D47-EE58-430E-8A2E-1F770DB93D31}"/>
    <dgm:cxn modelId="{DB1BC2D4-CDB4-4B68-BD7E-B20B67878F5E}" srcId="{D813D070-BFDF-414B-B89B-4C7CFC5E874F}" destId="{9E282589-19DF-4B49-9758-2741CCB4AB9C}" srcOrd="0" destOrd="0" parTransId="{EBB9D12A-C166-4BB6-9735-A1AE8435B9DE}" sibTransId="{E9A488CF-4E3C-4890-BAB3-4EC0792AFF29}"/>
    <dgm:cxn modelId="{72AC9AD7-187D-4052-B388-0838BBCDEF40}" srcId="{8FF45C43-1F06-4DD6-BAF8-8E5BEB012BEF}" destId="{42D70226-AA45-454E-8DCE-6CE00EC22510}" srcOrd="0" destOrd="0" parTransId="{94A1CF25-73C4-4612-B31C-64663933689A}" sibTransId="{FCE931D6-06CC-4931-9CDE-B38401B5A157}"/>
    <dgm:cxn modelId="{C26955F8-1761-4725-9978-2D5159DBBDCB}" type="presOf" srcId="{FF43D449-5A32-40AE-AE05-B2727EDB1E09}" destId="{4E1DF6CB-2C71-4B3C-81A3-95EC000E0ABF}" srcOrd="0" destOrd="1" presId="urn:microsoft.com/office/officeart/2018/2/layout/IconLabelDescriptionList"/>
    <dgm:cxn modelId="{CF032DFA-8AF2-4E27-938A-283423D01D46}" type="presOf" srcId="{8E989491-FEAC-4D11-A739-0F73856144A2}" destId="{D32CA8D1-37EF-4505-A38B-D911623C8617}" srcOrd="0" destOrd="1" presId="urn:microsoft.com/office/officeart/2018/2/layout/IconLabelDescriptionList"/>
    <dgm:cxn modelId="{B5B2726A-C5A6-4D6E-BB89-11C83660F636}" type="presParOf" srcId="{C3347D92-C7D2-4318-9E9B-AD70AE33F172}" destId="{1D38928E-161B-455D-AA1E-D16C9B4EC47D}" srcOrd="0" destOrd="0" presId="urn:microsoft.com/office/officeart/2018/2/layout/IconLabelDescriptionList"/>
    <dgm:cxn modelId="{206A6BA8-6AB8-4B5F-AD12-CDA5B44CBA41}" type="presParOf" srcId="{1D38928E-161B-455D-AA1E-D16C9B4EC47D}" destId="{64B05A52-6205-46B3-B4E4-949B1E10A186}" srcOrd="0" destOrd="0" presId="urn:microsoft.com/office/officeart/2018/2/layout/IconLabelDescriptionList"/>
    <dgm:cxn modelId="{D5CA5F21-D3FD-4F48-B94E-F92731D3AE96}" type="presParOf" srcId="{1D38928E-161B-455D-AA1E-D16C9B4EC47D}" destId="{54AB7312-4694-4EE6-8125-0A3C64AA8E9C}" srcOrd="1" destOrd="0" presId="urn:microsoft.com/office/officeart/2018/2/layout/IconLabelDescriptionList"/>
    <dgm:cxn modelId="{C2652E95-693A-4A06-A9A6-3F5866D89A7F}" type="presParOf" srcId="{1D38928E-161B-455D-AA1E-D16C9B4EC47D}" destId="{4B5A30A0-1970-40B4-B6A7-33844E428ABB}" srcOrd="2" destOrd="0" presId="urn:microsoft.com/office/officeart/2018/2/layout/IconLabelDescriptionList"/>
    <dgm:cxn modelId="{B6BAFDB8-F469-40CC-AA78-077E1CEC353B}" type="presParOf" srcId="{1D38928E-161B-455D-AA1E-D16C9B4EC47D}" destId="{3E0068E3-447E-4A19-A653-DF4F90C7AA50}" srcOrd="3" destOrd="0" presId="urn:microsoft.com/office/officeart/2018/2/layout/IconLabelDescriptionList"/>
    <dgm:cxn modelId="{3D3D39F3-942A-475C-B100-4FBC1917147E}" type="presParOf" srcId="{1D38928E-161B-455D-AA1E-D16C9B4EC47D}" destId="{D32CA8D1-37EF-4505-A38B-D911623C8617}" srcOrd="4" destOrd="0" presId="urn:microsoft.com/office/officeart/2018/2/layout/IconLabelDescriptionList"/>
    <dgm:cxn modelId="{B6C58602-6131-46ED-9FD4-A372E525E44F}" type="presParOf" srcId="{C3347D92-C7D2-4318-9E9B-AD70AE33F172}" destId="{C6B371C0-4AF5-4774-8087-EFC6FDDCB10F}" srcOrd="1" destOrd="0" presId="urn:microsoft.com/office/officeart/2018/2/layout/IconLabelDescriptionList"/>
    <dgm:cxn modelId="{4F28681B-89A3-4421-902C-F545E1871A2F}" type="presParOf" srcId="{C3347D92-C7D2-4318-9E9B-AD70AE33F172}" destId="{9977BB1D-A66E-4B88-847B-8360E71A3D97}" srcOrd="2" destOrd="0" presId="urn:microsoft.com/office/officeart/2018/2/layout/IconLabelDescriptionList"/>
    <dgm:cxn modelId="{C258FB0E-9AE4-4B11-9EC5-B3D3F2553D0C}" type="presParOf" srcId="{9977BB1D-A66E-4B88-847B-8360E71A3D97}" destId="{7292A8B2-8FC6-499F-81B0-EDE6E77D04CB}" srcOrd="0" destOrd="0" presId="urn:microsoft.com/office/officeart/2018/2/layout/IconLabelDescriptionList"/>
    <dgm:cxn modelId="{F85B0016-5B9A-47C7-AE01-A03B5CE19B88}" type="presParOf" srcId="{9977BB1D-A66E-4B88-847B-8360E71A3D97}" destId="{403A4DCA-5C7E-4992-B4F2-2FFF6519C002}" srcOrd="1" destOrd="0" presId="urn:microsoft.com/office/officeart/2018/2/layout/IconLabelDescriptionList"/>
    <dgm:cxn modelId="{0A924950-74F5-4FF1-81CC-1C857C4C7A66}" type="presParOf" srcId="{9977BB1D-A66E-4B88-847B-8360E71A3D97}" destId="{8F4D76A4-9E20-4572-8E85-37A0963F66FE}" srcOrd="2" destOrd="0" presId="urn:microsoft.com/office/officeart/2018/2/layout/IconLabelDescriptionList"/>
    <dgm:cxn modelId="{3E82E2F9-4D81-4592-8D38-EB82523B6A6A}" type="presParOf" srcId="{9977BB1D-A66E-4B88-847B-8360E71A3D97}" destId="{D02D8641-6761-4108-80F1-FA304B2C0B3B}" srcOrd="3" destOrd="0" presId="urn:microsoft.com/office/officeart/2018/2/layout/IconLabelDescriptionList"/>
    <dgm:cxn modelId="{4BD5D59E-E9C2-4A87-8C68-6DF124CEDE8E}" type="presParOf" srcId="{9977BB1D-A66E-4B88-847B-8360E71A3D97}" destId="{C419B8AB-A0FC-4B3E-93D4-7FC9C650F5BF}" srcOrd="4" destOrd="0" presId="urn:microsoft.com/office/officeart/2018/2/layout/IconLabelDescriptionList"/>
    <dgm:cxn modelId="{004EB747-B185-4E0D-B23F-997F99F47C41}" type="presParOf" srcId="{C3347D92-C7D2-4318-9E9B-AD70AE33F172}" destId="{5753569A-C04F-4356-9779-F3035C73881B}" srcOrd="3" destOrd="0" presId="urn:microsoft.com/office/officeart/2018/2/layout/IconLabelDescriptionList"/>
    <dgm:cxn modelId="{AD0047D5-CB83-4DD4-9F5E-A7EE0D8F669A}" type="presParOf" srcId="{C3347D92-C7D2-4318-9E9B-AD70AE33F172}" destId="{C0E59B7A-558B-4106-ABDD-E12F12B313AD}" srcOrd="4" destOrd="0" presId="urn:microsoft.com/office/officeart/2018/2/layout/IconLabelDescriptionList"/>
    <dgm:cxn modelId="{D9D78146-CFF2-48F5-845C-B33C51E466FE}" type="presParOf" srcId="{C0E59B7A-558B-4106-ABDD-E12F12B313AD}" destId="{89F61869-DC3C-4F86-9AFE-082407876130}" srcOrd="0" destOrd="0" presId="urn:microsoft.com/office/officeart/2018/2/layout/IconLabelDescriptionList"/>
    <dgm:cxn modelId="{794CB820-D3A4-47BB-89E9-C6B99E14D7D4}" type="presParOf" srcId="{C0E59B7A-558B-4106-ABDD-E12F12B313AD}" destId="{F5974346-7448-4B21-B17F-65466A1FDAC0}" srcOrd="1" destOrd="0" presId="urn:microsoft.com/office/officeart/2018/2/layout/IconLabelDescriptionList"/>
    <dgm:cxn modelId="{0353831A-E286-4168-A23F-3071A2641F97}" type="presParOf" srcId="{C0E59B7A-558B-4106-ABDD-E12F12B313AD}" destId="{234CA97B-2315-48FF-BE2D-B26C58D3B989}" srcOrd="2" destOrd="0" presId="urn:microsoft.com/office/officeart/2018/2/layout/IconLabelDescriptionList"/>
    <dgm:cxn modelId="{285A3502-1D52-4EF4-8BBE-CCF166B8F747}" type="presParOf" srcId="{C0E59B7A-558B-4106-ABDD-E12F12B313AD}" destId="{559D9221-0FEC-416D-AE26-1EAFAA55AF14}" srcOrd="3" destOrd="0" presId="urn:microsoft.com/office/officeart/2018/2/layout/IconLabelDescriptionList"/>
    <dgm:cxn modelId="{AEDC1C1D-865F-4629-BF5F-8F309B831562}" type="presParOf" srcId="{C0E59B7A-558B-4106-ABDD-E12F12B313AD}" destId="{4E1DF6CB-2C71-4B3C-81A3-95EC000E0ABF}" srcOrd="4" destOrd="0" presId="urn:microsoft.com/office/officeart/2018/2/layout/IconLabelDescriptionList"/>
    <dgm:cxn modelId="{D3BD6807-5DC7-4781-839D-BA606D8469A1}" type="presParOf" srcId="{C3347D92-C7D2-4318-9E9B-AD70AE33F172}" destId="{5B04BEA2-C6AF-47E4-B1E6-DAE23A7ABF63}" srcOrd="5" destOrd="0" presId="urn:microsoft.com/office/officeart/2018/2/layout/IconLabelDescriptionList"/>
    <dgm:cxn modelId="{F02753AC-913B-44DD-9A68-A38AC5D98A08}" type="presParOf" srcId="{C3347D92-C7D2-4318-9E9B-AD70AE33F172}" destId="{AC880E5C-42F8-413A-B7F8-1CAF226B7A02}" srcOrd="6" destOrd="0" presId="urn:microsoft.com/office/officeart/2018/2/layout/IconLabelDescriptionList"/>
    <dgm:cxn modelId="{13C6D6F1-E8C7-4DE1-AB84-7148EF7B3473}" type="presParOf" srcId="{AC880E5C-42F8-413A-B7F8-1CAF226B7A02}" destId="{454AD11E-0E49-4623-960C-DED8699F130A}" srcOrd="0" destOrd="0" presId="urn:microsoft.com/office/officeart/2018/2/layout/IconLabelDescriptionList"/>
    <dgm:cxn modelId="{5CE9FCCB-97B5-420F-8C6F-4A69D0E2835C}" type="presParOf" srcId="{AC880E5C-42F8-413A-B7F8-1CAF226B7A02}" destId="{F73751BC-BEE7-4C99-B942-6EE2A9CE6716}" srcOrd="1" destOrd="0" presId="urn:microsoft.com/office/officeart/2018/2/layout/IconLabelDescriptionList"/>
    <dgm:cxn modelId="{F625C683-028A-496C-A9AC-A036645931DE}" type="presParOf" srcId="{AC880E5C-42F8-413A-B7F8-1CAF226B7A02}" destId="{EEEA1AA9-0608-4A0F-88FF-EE093D33B355}" srcOrd="2" destOrd="0" presId="urn:microsoft.com/office/officeart/2018/2/layout/IconLabelDescriptionList"/>
    <dgm:cxn modelId="{E5CC9D3D-9F5C-4E6A-9F07-23CCE8053FDA}" type="presParOf" srcId="{AC880E5C-42F8-413A-B7F8-1CAF226B7A02}" destId="{5BD3E22B-6E22-4D39-BC13-BA8C0DFC4F5F}" srcOrd="3" destOrd="0" presId="urn:microsoft.com/office/officeart/2018/2/layout/IconLabelDescriptionList"/>
    <dgm:cxn modelId="{3B465C89-7DB7-4503-AE0D-860B3DE6A88F}" type="presParOf" srcId="{AC880E5C-42F8-413A-B7F8-1CAF226B7A02}" destId="{7E85DB8A-73F6-4E76-9770-559F094F1D30}" srcOrd="4" destOrd="0" presId="urn:microsoft.com/office/officeart/2018/2/layout/IconLabelDescriptionList"/>
    <dgm:cxn modelId="{E4CA2B6E-CA4F-4D52-B6A3-87060624DD20}" type="presParOf" srcId="{C3347D92-C7D2-4318-9E9B-AD70AE33F172}" destId="{C4193291-2758-499C-AD89-A43FD7B72556}" srcOrd="7" destOrd="0" presId="urn:microsoft.com/office/officeart/2018/2/layout/IconLabelDescriptionList"/>
    <dgm:cxn modelId="{28C013C8-E423-4DC9-A8CE-DFBB06FD454B}" type="presParOf" srcId="{C3347D92-C7D2-4318-9E9B-AD70AE33F172}" destId="{2DFCC011-3CFA-480E-8618-2E81BE19A8E0}" srcOrd="8" destOrd="0" presId="urn:microsoft.com/office/officeart/2018/2/layout/IconLabelDescriptionList"/>
    <dgm:cxn modelId="{1964E044-4DB5-4977-BE8F-475C6001A319}" type="presParOf" srcId="{2DFCC011-3CFA-480E-8618-2E81BE19A8E0}" destId="{956A6BEE-B45A-45C1-BD02-6CF2724A1380}" srcOrd="0" destOrd="0" presId="urn:microsoft.com/office/officeart/2018/2/layout/IconLabelDescriptionList"/>
    <dgm:cxn modelId="{7D94FE13-5458-454F-8EDC-C9CF9CD9A9E4}" type="presParOf" srcId="{2DFCC011-3CFA-480E-8618-2E81BE19A8E0}" destId="{6BD0C676-9633-4554-AC24-32E1B32720DD}" srcOrd="1" destOrd="0" presId="urn:microsoft.com/office/officeart/2018/2/layout/IconLabelDescriptionList"/>
    <dgm:cxn modelId="{DB9442DF-3EEA-4CC9-9543-E4C35A8EA5A5}" type="presParOf" srcId="{2DFCC011-3CFA-480E-8618-2E81BE19A8E0}" destId="{CF421D8F-145A-4C58-9FE3-4025414EF3AE}" srcOrd="2" destOrd="0" presId="urn:microsoft.com/office/officeart/2018/2/layout/IconLabelDescriptionList"/>
    <dgm:cxn modelId="{B4B4B037-B6A1-4072-A307-A8E8F4A528E1}" type="presParOf" srcId="{2DFCC011-3CFA-480E-8618-2E81BE19A8E0}" destId="{24B4009F-8836-41C0-B9E0-83530B290C76}" srcOrd="3" destOrd="0" presId="urn:microsoft.com/office/officeart/2018/2/layout/IconLabelDescriptionList"/>
    <dgm:cxn modelId="{08D175E9-1B14-462D-BFEE-077F3D15D946}" type="presParOf" srcId="{2DFCC011-3CFA-480E-8618-2E81BE19A8E0}" destId="{059188DA-3FDA-48AB-A9E4-E12800DFFA69}" srcOrd="4" destOrd="0" presId="urn:microsoft.com/office/officeart/2018/2/layout/IconLabelDescription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520851-D5A2-4143-9BE1-7AAB46EAD6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EC2AC3-A9E7-41CA-817F-D9CD5455DB0A}">
      <dgm:prSet/>
      <dgm:spPr/>
      <dgm:t>
        <a:bodyPr/>
        <a:lstStyle/>
        <a:p>
          <a:pPr>
            <a:lnSpc>
              <a:spcPct val="100000"/>
            </a:lnSpc>
          </a:pPr>
          <a:r>
            <a:rPr lang="en-US" dirty="0"/>
            <a:t>The tests conclude with better performance using WTI Crude oil price technical indicators.</a:t>
          </a:r>
        </a:p>
      </dgm:t>
    </dgm:pt>
    <dgm:pt modelId="{B1EA3D7D-6FDF-4495-A8C2-EAD4C5D33F1D}" type="parTrans" cxnId="{C07878AC-B8D2-4161-A14A-A5EC5AA137E9}">
      <dgm:prSet/>
      <dgm:spPr/>
      <dgm:t>
        <a:bodyPr/>
        <a:lstStyle/>
        <a:p>
          <a:endParaRPr lang="en-US"/>
        </a:p>
      </dgm:t>
    </dgm:pt>
    <dgm:pt modelId="{244C99AC-F063-4E17-BA8D-2C847AFBA5D1}" type="sibTrans" cxnId="{C07878AC-B8D2-4161-A14A-A5EC5AA137E9}">
      <dgm:prSet/>
      <dgm:spPr/>
      <dgm:t>
        <a:bodyPr/>
        <a:lstStyle/>
        <a:p>
          <a:endParaRPr lang="en-US"/>
        </a:p>
      </dgm:t>
    </dgm:pt>
    <dgm:pt modelId="{1984CEE3-2709-4512-8294-A82683E4AF17}">
      <dgm:prSet/>
      <dgm:spPr/>
      <dgm:t>
        <a:bodyPr/>
        <a:lstStyle/>
        <a:p>
          <a:pPr>
            <a:lnSpc>
              <a:spcPct val="100000"/>
            </a:lnSpc>
          </a:pPr>
          <a:r>
            <a:rPr lang="en-US"/>
            <a:t>Technical indicators contain more useful information on the WTI Crude oil price development in the near-term future.</a:t>
          </a:r>
        </a:p>
      </dgm:t>
    </dgm:pt>
    <dgm:pt modelId="{B6A1032A-BEF2-49FE-8A17-F447EA42A9CA}" type="parTrans" cxnId="{FFA171F6-1248-4510-93DA-EC047E28D996}">
      <dgm:prSet/>
      <dgm:spPr/>
      <dgm:t>
        <a:bodyPr/>
        <a:lstStyle/>
        <a:p>
          <a:endParaRPr lang="en-US"/>
        </a:p>
      </dgm:t>
    </dgm:pt>
    <dgm:pt modelId="{8E2767FD-A8CC-41C2-8687-1F3E4A5FF39F}" type="sibTrans" cxnId="{FFA171F6-1248-4510-93DA-EC047E28D996}">
      <dgm:prSet/>
      <dgm:spPr/>
      <dgm:t>
        <a:bodyPr/>
        <a:lstStyle/>
        <a:p>
          <a:endParaRPr lang="en-US"/>
        </a:p>
      </dgm:t>
    </dgm:pt>
    <dgm:pt modelId="{1407381D-307B-433E-A88F-E550FAFCCA30}" type="pres">
      <dgm:prSet presAssocID="{40520851-D5A2-4143-9BE1-7AAB46EAD6F6}" presName="root" presStyleCnt="0">
        <dgm:presLayoutVars>
          <dgm:dir/>
          <dgm:resizeHandles val="exact"/>
        </dgm:presLayoutVars>
      </dgm:prSet>
      <dgm:spPr/>
    </dgm:pt>
    <dgm:pt modelId="{D21331D7-115E-41DA-B703-1E74C82E92AD}" type="pres">
      <dgm:prSet presAssocID="{73EC2AC3-A9E7-41CA-817F-D9CD5455DB0A}" presName="compNode" presStyleCnt="0"/>
      <dgm:spPr/>
    </dgm:pt>
    <dgm:pt modelId="{4597CB38-5B7B-41B9-83D4-03304FC6DD1A}" type="pres">
      <dgm:prSet presAssocID="{73EC2AC3-A9E7-41CA-817F-D9CD5455DB0A}" presName="bgRect" presStyleLbl="bgShp" presStyleIdx="0" presStyleCnt="2"/>
      <dgm:spPr>
        <a:solidFill>
          <a:schemeClr val="accent2">
            <a:lumMod val="20000"/>
            <a:lumOff val="80000"/>
          </a:schemeClr>
        </a:solidFill>
      </dgm:spPr>
    </dgm:pt>
    <dgm:pt modelId="{0731C6AF-BC3A-417C-B0B9-174B997B4B8A}" type="pres">
      <dgm:prSet presAssocID="{73EC2AC3-A9E7-41CA-817F-D9CD5455DB0A}" presName="iconRect" presStyleLbl="node1" presStyleIdx="0" presStyleCnt="2"/>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box Checked with solid fill"/>
        </a:ext>
      </dgm:extLst>
    </dgm:pt>
    <dgm:pt modelId="{88D68487-073A-4565-8A94-2D585A70692E}" type="pres">
      <dgm:prSet presAssocID="{73EC2AC3-A9E7-41CA-817F-D9CD5455DB0A}" presName="spaceRect" presStyleCnt="0"/>
      <dgm:spPr/>
    </dgm:pt>
    <dgm:pt modelId="{14AB71AE-4D27-43DB-A326-F39BD5D4E944}" type="pres">
      <dgm:prSet presAssocID="{73EC2AC3-A9E7-41CA-817F-D9CD5455DB0A}" presName="parTx" presStyleLbl="revTx" presStyleIdx="0" presStyleCnt="2">
        <dgm:presLayoutVars>
          <dgm:chMax val="0"/>
          <dgm:chPref val="0"/>
        </dgm:presLayoutVars>
      </dgm:prSet>
      <dgm:spPr/>
    </dgm:pt>
    <dgm:pt modelId="{8A1ADB59-59D6-4DEF-B646-5A82E70AA0F6}" type="pres">
      <dgm:prSet presAssocID="{244C99AC-F063-4E17-BA8D-2C847AFBA5D1}" presName="sibTrans" presStyleCnt="0"/>
      <dgm:spPr/>
    </dgm:pt>
    <dgm:pt modelId="{272BE565-5102-4FA9-8BC7-8D9F8CB52D2D}" type="pres">
      <dgm:prSet presAssocID="{1984CEE3-2709-4512-8294-A82683E4AF17}" presName="compNode" presStyleCnt="0"/>
      <dgm:spPr/>
    </dgm:pt>
    <dgm:pt modelId="{C7A5AF7B-33F5-416B-B8CC-5016D6227817}" type="pres">
      <dgm:prSet presAssocID="{1984CEE3-2709-4512-8294-A82683E4AF17}" presName="bgRect" presStyleLbl="bgShp" presStyleIdx="1" presStyleCnt="2"/>
      <dgm:spPr>
        <a:solidFill>
          <a:schemeClr val="accent2">
            <a:lumMod val="20000"/>
            <a:lumOff val="80000"/>
          </a:schemeClr>
        </a:solidFill>
      </dgm:spPr>
    </dgm:pt>
    <dgm:pt modelId="{F82B7DBF-0CAB-4A48-8E9D-FF83DB873FF0}" type="pres">
      <dgm:prSet presAssocID="{1984CEE3-2709-4512-8294-A82683E4AF17}" presName="iconRect" presStyleLbl="node1" presStyleIdx="1" presStyleCnt="2"/>
      <dgm:spPr>
        <a:blipFill>
          <a:blip xmlns:r="http://schemas.openxmlformats.org/officeDocument/2006/relationships" r:embed="rId1">
            <a:duotone>
              <a:schemeClr val="accent2">
                <a:shade val="45000"/>
                <a:satMod val="135000"/>
              </a:schemeClr>
              <a:prstClr val="white"/>
            </a:duotone>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box Checked with solid fill"/>
        </a:ext>
      </dgm:extLst>
    </dgm:pt>
    <dgm:pt modelId="{AD08356D-FAD2-43C7-9AA0-C4AB7DD43F30}" type="pres">
      <dgm:prSet presAssocID="{1984CEE3-2709-4512-8294-A82683E4AF17}" presName="spaceRect" presStyleCnt="0"/>
      <dgm:spPr/>
    </dgm:pt>
    <dgm:pt modelId="{077C2380-1265-4086-9265-72A05A537AF7}" type="pres">
      <dgm:prSet presAssocID="{1984CEE3-2709-4512-8294-A82683E4AF17}" presName="parTx" presStyleLbl="revTx" presStyleIdx="1" presStyleCnt="2">
        <dgm:presLayoutVars>
          <dgm:chMax val="0"/>
          <dgm:chPref val="0"/>
        </dgm:presLayoutVars>
      </dgm:prSet>
      <dgm:spPr/>
    </dgm:pt>
  </dgm:ptLst>
  <dgm:cxnLst>
    <dgm:cxn modelId="{D4770A7C-55A1-44A4-802C-061BAA49CD94}" type="presOf" srcId="{40520851-D5A2-4143-9BE1-7AAB46EAD6F6}" destId="{1407381D-307B-433E-A88F-E550FAFCCA30}" srcOrd="0" destOrd="0" presId="urn:microsoft.com/office/officeart/2018/2/layout/IconVerticalSolidList"/>
    <dgm:cxn modelId="{C07878AC-B8D2-4161-A14A-A5EC5AA137E9}" srcId="{40520851-D5A2-4143-9BE1-7AAB46EAD6F6}" destId="{73EC2AC3-A9E7-41CA-817F-D9CD5455DB0A}" srcOrd="0" destOrd="0" parTransId="{B1EA3D7D-6FDF-4495-A8C2-EAD4C5D33F1D}" sibTransId="{244C99AC-F063-4E17-BA8D-2C847AFBA5D1}"/>
    <dgm:cxn modelId="{7F9D35B1-C3D5-41ED-B8E1-717287544D73}" type="presOf" srcId="{73EC2AC3-A9E7-41CA-817F-D9CD5455DB0A}" destId="{14AB71AE-4D27-43DB-A326-F39BD5D4E944}" srcOrd="0" destOrd="0" presId="urn:microsoft.com/office/officeart/2018/2/layout/IconVerticalSolidList"/>
    <dgm:cxn modelId="{4B8EA8DD-B327-4E87-B854-4B2EE370747A}" type="presOf" srcId="{1984CEE3-2709-4512-8294-A82683E4AF17}" destId="{077C2380-1265-4086-9265-72A05A537AF7}" srcOrd="0" destOrd="0" presId="urn:microsoft.com/office/officeart/2018/2/layout/IconVerticalSolidList"/>
    <dgm:cxn modelId="{FFA171F6-1248-4510-93DA-EC047E28D996}" srcId="{40520851-D5A2-4143-9BE1-7AAB46EAD6F6}" destId="{1984CEE3-2709-4512-8294-A82683E4AF17}" srcOrd="1" destOrd="0" parTransId="{B6A1032A-BEF2-49FE-8A17-F447EA42A9CA}" sibTransId="{8E2767FD-A8CC-41C2-8687-1F3E4A5FF39F}"/>
    <dgm:cxn modelId="{CF634A7C-8AE7-4C17-B07C-E55A63D444FA}" type="presParOf" srcId="{1407381D-307B-433E-A88F-E550FAFCCA30}" destId="{D21331D7-115E-41DA-B703-1E74C82E92AD}" srcOrd="0" destOrd="0" presId="urn:microsoft.com/office/officeart/2018/2/layout/IconVerticalSolidList"/>
    <dgm:cxn modelId="{7F0D9FE4-7542-4563-A124-12E4BE8A1233}" type="presParOf" srcId="{D21331D7-115E-41DA-B703-1E74C82E92AD}" destId="{4597CB38-5B7B-41B9-83D4-03304FC6DD1A}" srcOrd="0" destOrd="0" presId="urn:microsoft.com/office/officeart/2018/2/layout/IconVerticalSolidList"/>
    <dgm:cxn modelId="{961B1A23-8981-4E8E-8C4D-E116DFBCC36C}" type="presParOf" srcId="{D21331D7-115E-41DA-B703-1E74C82E92AD}" destId="{0731C6AF-BC3A-417C-B0B9-174B997B4B8A}" srcOrd="1" destOrd="0" presId="urn:microsoft.com/office/officeart/2018/2/layout/IconVerticalSolidList"/>
    <dgm:cxn modelId="{748C0CA9-BE57-4C6B-A7CE-C073DAB7D5F5}" type="presParOf" srcId="{D21331D7-115E-41DA-B703-1E74C82E92AD}" destId="{88D68487-073A-4565-8A94-2D585A70692E}" srcOrd="2" destOrd="0" presId="urn:microsoft.com/office/officeart/2018/2/layout/IconVerticalSolidList"/>
    <dgm:cxn modelId="{08C530C0-FA20-4EDB-AB9F-551888B0927A}" type="presParOf" srcId="{D21331D7-115E-41DA-B703-1E74C82E92AD}" destId="{14AB71AE-4D27-43DB-A326-F39BD5D4E944}" srcOrd="3" destOrd="0" presId="urn:microsoft.com/office/officeart/2018/2/layout/IconVerticalSolidList"/>
    <dgm:cxn modelId="{E05050BB-9A6C-40AF-9A9C-5CC3E3F4315D}" type="presParOf" srcId="{1407381D-307B-433E-A88F-E550FAFCCA30}" destId="{8A1ADB59-59D6-4DEF-B646-5A82E70AA0F6}" srcOrd="1" destOrd="0" presId="urn:microsoft.com/office/officeart/2018/2/layout/IconVerticalSolidList"/>
    <dgm:cxn modelId="{9E0ED702-3627-49C8-ACE3-483DBD6643D0}" type="presParOf" srcId="{1407381D-307B-433E-A88F-E550FAFCCA30}" destId="{272BE565-5102-4FA9-8BC7-8D9F8CB52D2D}" srcOrd="2" destOrd="0" presId="urn:microsoft.com/office/officeart/2018/2/layout/IconVerticalSolidList"/>
    <dgm:cxn modelId="{1697C4D2-CBF1-4B71-B817-A1C11D30D7EE}" type="presParOf" srcId="{272BE565-5102-4FA9-8BC7-8D9F8CB52D2D}" destId="{C7A5AF7B-33F5-416B-B8CC-5016D6227817}" srcOrd="0" destOrd="0" presId="urn:microsoft.com/office/officeart/2018/2/layout/IconVerticalSolidList"/>
    <dgm:cxn modelId="{A81235EB-B40F-41F5-A655-B3F2D548D843}" type="presParOf" srcId="{272BE565-5102-4FA9-8BC7-8D9F8CB52D2D}" destId="{F82B7DBF-0CAB-4A48-8E9D-FF83DB873FF0}" srcOrd="1" destOrd="0" presId="urn:microsoft.com/office/officeart/2018/2/layout/IconVerticalSolidList"/>
    <dgm:cxn modelId="{297D6509-B41F-414A-A2DE-5B6208BEE22A}" type="presParOf" srcId="{272BE565-5102-4FA9-8BC7-8D9F8CB52D2D}" destId="{AD08356D-FAD2-43C7-9AA0-C4AB7DD43F30}" srcOrd="2" destOrd="0" presId="urn:microsoft.com/office/officeart/2018/2/layout/IconVerticalSolidList"/>
    <dgm:cxn modelId="{2918897C-BD65-4BA3-97AD-9BF047794E13}" type="presParOf" srcId="{272BE565-5102-4FA9-8BC7-8D9F8CB52D2D}" destId="{077C2380-1265-4086-9265-72A05A537AF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561E6-0D4D-4773-8EBA-CC81EFA7AFEF}">
      <dsp:nvSpPr>
        <dsp:cNvPr id="0" name=""/>
        <dsp:cNvSpPr/>
      </dsp:nvSpPr>
      <dsp:spPr>
        <a:xfrm>
          <a:off x="1065737" y="229901"/>
          <a:ext cx="1140268" cy="1140268"/>
        </a:xfrm>
        <a:prstGeom prst="rect">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BD4FCE-FCDD-43E2-A6EA-B86BFF312BE8}">
      <dsp:nvSpPr>
        <dsp:cNvPr id="0" name=""/>
        <dsp:cNvSpPr/>
      </dsp:nvSpPr>
      <dsp:spPr>
        <a:xfrm>
          <a:off x="6916" y="1530689"/>
          <a:ext cx="3257909" cy="488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SG" sz="2600" kern="1200"/>
            <a:t>Fundamental Data</a:t>
          </a:r>
        </a:p>
      </dsp:txBody>
      <dsp:txXfrm>
        <a:off x="6916" y="1530689"/>
        <a:ext cx="3257909" cy="488686"/>
      </dsp:txXfrm>
    </dsp:sp>
    <dsp:sp modelId="{A44F95DE-6A8D-414B-888A-4BCBB7524EE4}">
      <dsp:nvSpPr>
        <dsp:cNvPr id="0" name=""/>
        <dsp:cNvSpPr/>
      </dsp:nvSpPr>
      <dsp:spPr>
        <a:xfrm>
          <a:off x="6916" y="2094035"/>
          <a:ext cx="3257909" cy="186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Supply &amp; Demand</a:t>
          </a:r>
        </a:p>
        <a:p>
          <a:pPr marL="0" lvl="0" indent="0" algn="ctr" defTabSz="755650">
            <a:lnSpc>
              <a:spcPct val="100000"/>
            </a:lnSpc>
            <a:spcBef>
              <a:spcPct val="0"/>
            </a:spcBef>
            <a:spcAft>
              <a:spcPct val="35000"/>
            </a:spcAft>
            <a:buNone/>
          </a:pPr>
          <a:r>
            <a:rPr lang="en-SG" sz="1700" kern="1200" dirty="0"/>
            <a:t>CFTC Commitment of Trades</a:t>
          </a:r>
        </a:p>
        <a:p>
          <a:pPr marL="0" lvl="0" indent="0" algn="ctr" defTabSz="755650">
            <a:lnSpc>
              <a:spcPct val="100000"/>
            </a:lnSpc>
            <a:spcBef>
              <a:spcPct val="0"/>
            </a:spcBef>
            <a:spcAft>
              <a:spcPct val="35000"/>
            </a:spcAft>
            <a:buNone/>
          </a:pPr>
          <a:r>
            <a:rPr lang="en-SG" sz="1700" kern="1200" dirty="0"/>
            <a:t>Weather Data</a:t>
          </a:r>
        </a:p>
      </dsp:txBody>
      <dsp:txXfrm>
        <a:off x="6916" y="2094035"/>
        <a:ext cx="3257909" cy="1868867"/>
      </dsp:txXfrm>
    </dsp:sp>
    <dsp:sp modelId="{51FE3CB6-289E-4695-8398-1B2BD9B2A3D7}">
      <dsp:nvSpPr>
        <dsp:cNvPr id="0" name=""/>
        <dsp:cNvSpPr/>
      </dsp:nvSpPr>
      <dsp:spPr>
        <a:xfrm>
          <a:off x="4893780" y="229901"/>
          <a:ext cx="1140268" cy="1140268"/>
        </a:xfrm>
        <a:prstGeom prst="rect">
          <a:avLst/>
        </a:prstGeom>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6286A2-06B1-454E-AF31-D77B4DE5447B}">
      <dsp:nvSpPr>
        <dsp:cNvPr id="0" name=""/>
        <dsp:cNvSpPr/>
      </dsp:nvSpPr>
      <dsp:spPr>
        <a:xfrm>
          <a:off x="3834959" y="1530689"/>
          <a:ext cx="3257909" cy="488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SG" sz="2600" kern="1200" dirty="0"/>
            <a:t>Related Assets</a:t>
          </a:r>
        </a:p>
      </dsp:txBody>
      <dsp:txXfrm>
        <a:off x="3834959" y="1530689"/>
        <a:ext cx="3257909" cy="488686"/>
      </dsp:txXfrm>
    </dsp:sp>
    <dsp:sp modelId="{8FC56098-2F2A-4AFF-A018-781E9B3B9BD7}">
      <dsp:nvSpPr>
        <dsp:cNvPr id="0" name=""/>
        <dsp:cNvSpPr/>
      </dsp:nvSpPr>
      <dsp:spPr>
        <a:xfrm>
          <a:off x="3834959" y="2094035"/>
          <a:ext cx="3257909" cy="186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Oil Supplier Stock ETF</a:t>
          </a:r>
        </a:p>
        <a:p>
          <a:pPr marL="0" lvl="0" indent="0" algn="ctr" defTabSz="755650">
            <a:lnSpc>
              <a:spcPct val="100000"/>
            </a:lnSpc>
            <a:spcBef>
              <a:spcPct val="0"/>
            </a:spcBef>
            <a:spcAft>
              <a:spcPct val="35000"/>
            </a:spcAft>
            <a:buNone/>
          </a:pPr>
          <a:r>
            <a:rPr lang="en-SG" sz="1700" kern="1200" dirty="0"/>
            <a:t>Default Probability of Oil Producers and Suppliers</a:t>
          </a:r>
        </a:p>
        <a:p>
          <a:pPr marL="0" lvl="0" indent="0" algn="ctr" defTabSz="755650">
            <a:lnSpc>
              <a:spcPct val="100000"/>
            </a:lnSpc>
            <a:spcBef>
              <a:spcPct val="0"/>
            </a:spcBef>
            <a:spcAft>
              <a:spcPct val="35000"/>
            </a:spcAft>
            <a:buNone/>
          </a:pPr>
          <a:r>
            <a:rPr lang="en-SG" sz="1700" kern="1200" dirty="0"/>
            <a:t>Brent Crude Oil</a:t>
          </a:r>
        </a:p>
        <a:p>
          <a:pPr marL="0" lvl="0" indent="0" algn="ctr" defTabSz="755650">
            <a:lnSpc>
              <a:spcPct val="100000"/>
            </a:lnSpc>
            <a:spcBef>
              <a:spcPct val="0"/>
            </a:spcBef>
            <a:spcAft>
              <a:spcPct val="35000"/>
            </a:spcAft>
            <a:buNone/>
          </a:pPr>
          <a:r>
            <a:rPr lang="en-SG" sz="1700" kern="1200" dirty="0"/>
            <a:t>Equities (DJIA, SPY, VIX)</a:t>
          </a:r>
        </a:p>
        <a:p>
          <a:pPr marL="0" lvl="0" indent="0" algn="ctr" defTabSz="755650">
            <a:lnSpc>
              <a:spcPct val="100000"/>
            </a:lnSpc>
            <a:spcBef>
              <a:spcPct val="0"/>
            </a:spcBef>
            <a:spcAft>
              <a:spcPct val="35000"/>
            </a:spcAft>
            <a:buNone/>
          </a:pPr>
          <a:r>
            <a:rPr lang="en-SG" sz="1700" kern="1200" dirty="0"/>
            <a:t>FX, US T-Bill, Gold</a:t>
          </a:r>
        </a:p>
      </dsp:txBody>
      <dsp:txXfrm>
        <a:off x="3834959" y="2094035"/>
        <a:ext cx="3257909" cy="1868867"/>
      </dsp:txXfrm>
    </dsp:sp>
    <dsp:sp modelId="{BB0FCD3F-4372-467B-A240-1AD6A55F5BEF}">
      <dsp:nvSpPr>
        <dsp:cNvPr id="0" name=""/>
        <dsp:cNvSpPr/>
      </dsp:nvSpPr>
      <dsp:spPr>
        <a:xfrm>
          <a:off x="8721823" y="229901"/>
          <a:ext cx="1140268" cy="1140268"/>
        </a:xfrm>
        <a:prstGeom prst="rect">
          <a:avLst/>
        </a:prstGeom>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D77B9-F7EA-4567-9431-212F22124B5F}">
      <dsp:nvSpPr>
        <dsp:cNvPr id="0" name=""/>
        <dsp:cNvSpPr/>
      </dsp:nvSpPr>
      <dsp:spPr>
        <a:xfrm>
          <a:off x="7663003" y="1530689"/>
          <a:ext cx="3257909" cy="488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SG" sz="2600" kern="1200" dirty="0"/>
            <a:t>Technical Indicators</a:t>
          </a:r>
        </a:p>
      </dsp:txBody>
      <dsp:txXfrm>
        <a:off x="7663003" y="1530689"/>
        <a:ext cx="3257909" cy="488686"/>
      </dsp:txXfrm>
    </dsp:sp>
    <dsp:sp modelId="{51CEE794-3EC4-43D9-BBAA-56600D5212DB}">
      <dsp:nvSpPr>
        <dsp:cNvPr id="0" name=""/>
        <dsp:cNvSpPr/>
      </dsp:nvSpPr>
      <dsp:spPr>
        <a:xfrm>
          <a:off x="7663003" y="2094035"/>
          <a:ext cx="3257909" cy="186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SMA 10, 30,50, 100, 200 days</a:t>
          </a:r>
        </a:p>
        <a:p>
          <a:pPr marL="0" lvl="0" indent="0" algn="ctr" defTabSz="755650">
            <a:lnSpc>
              <a:spcPct val="100000"/>
            </a:lnSpc>
            <a:spcBef>
              <a:spcPct val="0"/>
            </a:spcBef>
            <a:spcAft>
              <a:spcPct val="35000"/>
            </a:spcAft>
            <a:buNone/>
          </a:pPr>
          <a:r>
            <a:rPr lang="en-SG" sz="1700" kern="1200" dirty="0"/>
            <a:t>EMA 10, 20, 50, 99 days</a:t>
          </a:r>
        </a:p>
        <a:p>
          <a:pPr marL="0" lvl="0" indent="0" algn="ctr" defTabSz="755650">
            <a:lnSpc>
              <a:spcPct val="100000"/>
            </a:lnSpc>
            <a:spcBef>
              <a:spcPct val="0"/>
            </a:spcBef>
            <a:spcAft>
              <a:spcPct val="35000"/>
            </a:spcAft>
            <a:buNone/>
          </a:pPr>
          <a:r>
            <a:rPr lang="en-SG" sz="1700" kern="1200" dirty="0"/>
            <a:t>RSI 7, 14, 21, 49 days</a:t>
          </a:r>
        </a:p>
      </dsp:txBody>
      <dsp:txXfrm>
        <a:off x="7663003" y="2094035"/>
        <a:ext cx="3257909" cy="18688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5A52-6205-46B3-B4E4-949B1E10A186}">
      <dsp:nvSpPr>
        <dsp:cNvPr id="0" name=""/>
        <dsp:cNvSpPr/>
      </dsp:nvSpPr>
      <dsp:spPr>
        <a:xfrm>
          <a:off x="8688" y="922471"/>
          <a:ext cx="644627" cy="644627"/>
        </a:xfrm>
        <a:prstGeom prst="rect">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A30A0-1970-40B4-B6A7-33844E428ABB}">
      <dsp:nvSpPr>
        <dsp:cNvPr id="0" name=""/>
        <dsp:cNvSpPr/>
      </dsp:nvSpPr>
      <dsp:spPr>
        <a:xfrm>
          <a:off x="8688" y="1674926"/>
          <a:ext cx="1841793" cy="27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SG" sz="1400" kern="1200"/>
            <a:t>Data preprocessing</a:t>
          </a:r>
        </a:p>
      </dsp:txBody>
      <dsp:txXfrm>
        <a:off x="8688" y="1674926"/>
        <a:ext cx="1841793" cy="276269"/>
      </dsp:txXfrm>
    </dsp:sp>
    <dsp:sp modelId="{D32CA8D1-37EF-4505-A38B-D911623C8617}">
      <dsp:nvSpPr>
        <dsp:cNvPr id="0" name=""/>
        <dsp:cNvSpPr/>
      </dsp:nvSpPr>
      <dsp:spPr>
        <a:xfrm>
          <a:off x="8688" y="2001347"/>
          <a:ext cx="1841793" cy="1428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SG" sz="1100" kern="1200" dirty="0"/>
            <a:t>Features Selection and  Engineering </a:t>
          </a:r>
        </a:p>
        <a:p>
          <a:pPr marL="0" lvl="0" indent="0" algn="l" defTabSz="488950">
            <a:lnSpc>
              <a:spcPct val="100000"/>
            </a:lnSpc>
            <a:spcBef>
              <a:spcPct val="0"/>
            </a:spcBef>
            <a:spcAft>
              <a:spcPct val="35000"/>
            </a:spcAft>
            <a:buNone/>
          </a:pPr>
          <a:r>
            <a:rPr lang="en-SG" sz="1100" kern="1200" dirty="0"/>
            <a:t>Split into train and test sets</a:t>
          </a:r>
        </a:p>
        <a:p>
          <a:pPr marL="0" lvl="0" indent="0" algn="l" defTabSz="488950">
            <a:lnSpc>
              <a:spcPct val="100000"/>
            </a:lnSpc>
            <a:spcBef>
              <a:spcPct val="0"/>
            </a:spcBef>
            <a:spcAft>
              <a:spcPct val="35000"/>
            </a:spcAft>
            <a:buNone/>
          </a:pPr>
          <a:r>
            <a:rPr lang="en-SG" sz="1100" kern="1200" dirty="0"/>
            <a:t>Standardize data</a:t>
          </a:r>
        </a:p>
      </dsp:txBody>
      <dsp:txXfrm>
        <a:off x="8688" y="2001347"/>
        <a:ext cx="1841793" cy="1428725"/>
      </dsp:txXfrm>
    </dsp:sp>
    <dsp:sp modelId="{7292A8B2-8FC6-499F-81B0-EDE6E77D04CB}">
      <dsp:nvSpPr>
        <dsp:cNvPr id="0" name=""/>
        <dsp:cNvSpPr/>
      </dsp:nvSpPr>
      <dsp:spPr>
        <a:xfrm>
          <a:off x="2172796" y="922471"/>
          <a:ext cx="644627" cy="644627"/>
        </a:xfrm>
        <a:prstGeom prst="rect">
          <a:avLst/>
        </a:prstGeom>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D76A4-9E20-4572-8E85-37A0963F66FE}">
      <dsp:nvSpPr>
        <dsp:cNvPr id="0" name=""/>
        <dsp:cNvSpPr/>
      </dsp:nvSpPr>
      <dsp:spPr>
        <a:xfrm>
          <a:off x="2172796" y="1674926"/>
          <a:ext cx="1841793" cy="27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SG" sz="1400" kern="1200"/>
            <a:t>Initialize LSTM Model</a:t>
          </a:r>
        </a:p>
      </dsp:txBody>
      <dsp:txXfrm>
        <a:off x="2172796" y="1674926"/>
        <a:ext cx="1841793" cy="276269"/>
      </dsp:txXfrm>
    </dsp:sp>
    <dsp:sp modelId="{C419B8AB-A0FC-4B3E-93D4-7FC9C650F5BF}">
      <dsp:nvSpPr>
        <dsp:cNvPr id="0" name=""/>
        <dsp:cNvSpPr/>
      </dsp:nvSpPr>
      <dsp:spPr>
        <a:xfrm>
          <a:off x="2172796" y="2001347"/>
          <a:ext cx="1841793" cy="1428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SG" sz="1100" kern="1200" dirty="0"/>
            <a:t>Number of layers</a:t>
          </a:r>
        </a:p>
        <a:p>
          <a:pPr marL="0" lvl="0" indent="0" algn="l" defTabSz="488950">
            <a:lnSpc>
              <a:spcPct val="100000"/>
            </a:lnSpc>
            <a:spcBef>
              <a:spcPct val="0"/>
            </a:spcBef>
            <a:spcAft>
              <a:spcPct val="35000"/>
            </a:spcAft>
            <a:buNone/>
          </a:pPr>
          <a:r>
            <a:rPr lang="en-SG" sz="1100" kern="1200" dirty="0"/>
            <a:t>Number of units (neurons) per layer</a:t>
          </a:r>
        </a:p>
        <a:p>
          <a:pPr marL="0" lvl="0" indent="0" algn="l" defTabSz="488950">
            <a:lnSpc>
              <a:spcPct val="100000"/>
            </a:lnSpc>
            <a:spcBef>
              <a:spcPct val="0"/>
            </a:spcBef>
            <a:spcAft>
              <a:spcPct val="35000"/>
            </a:spcAft>
            <a:buNone/>
          </a:pPr>
          <a:r>
            <a:rPr lang="en-SG" sz="1100" kern="1200" dirty="0"/>
            <a:t>Activation Functions</a:t>
          </a:r>
        </a:p>
        <a:p>
          <a:pPr marL="0" lvl="0" indent="0" algn="l" defTabSz="488950">
            <a:lnSpc>
              <a:spcPct val="100000"/>
            </a:lnSpc>
            <a:spcBef>
              <a:spcPct val="0"/>
            </a:spcBef>
            <a:spcAft>
              <a:spcPct val="35000"/>
            </a:spcAft>
            <a:buNone/>
          </a:pPr>
          <a:r>
            <a:rPr lang="en-SG" sz="1100" kern="1200" dirty="0"/>
            <a:t>Optimizer</a:t>
          </a:r>
        </a:p>
        <a:p>
          <a:pPr marL="0" lvl="0" indent="0" algn="l" defTabSz="488950">
            <a:lnSpc>
              <a:spcPct val="100000"/>
            </a:lnSpc>
            <a:spcBef>
              <a:spcPct val="0"/>
            </a:spcBef>
            <a:spcAft>
              <a:spcPct val="35000"/>
            </a:spcAft>
            <a:buNone/>
          </a:pPr>
          <a:r>
            <a:rPr lang="en-SG" sz="1100" kern="1200" dirty="0" err="1"/>
            <a:t>Regularizer</a:t>
          </a:r>
          <a:endParaRPr lang="en-SG" sz="1100" kern="1200" dirty="0"/>
        </a:p>
        <a:p>
          <a:pPr marL="0" lvl="0" indent="0" algn="l" defTabSz="488950">
            <a:lnSpc>
              <a:spcPct val="100000"/>
            </a:lnSpc>
            <a:spcBef>
              <a:spcPct val="0"/>
            </a:spcBef>
            <a:spcAft>
              <a:spcPct val="35000"/>
            </a:spcAft>
            <a:buNone/>
          </a:pPr>
          <a:endParaRPr lang="en-SG" sz="1100" kern="1200" dirty="0"/>
        </a:p>
      </dsp:txBody>
      <dsp:txXfrm>
        <a:off x="2172796" y="2001347"/>
        <a:ext cx="1841793" cy="1428725"/>
      </dsp:txXfrm>
    </dsp:sp>
    <dsp:sp modelId="{89F61869-DC3C-4F86-9AFE-082407876130}">
      <dsp:nvSpPr>
        <dsp:cNvPr id="0" name=""/>
        <dsp:cNvSpPr/>
      </dsp:nvSpPr>
      <dsp:spPr>
        <a:xfrm>
          <a:off x="4336903" y="922471"/>
          <a:ext cx="644627" cy="644627"/>
        </a:xfrm>
        <a:prstGeom prst="rect">
          <a:avLst/>
        </a:prstGeom>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4CA97B-2315-48FF-BE2D-B26C58D3B989}">
      <dsp:nvSpPr>
        <dsp:cNvPr id="0" name=""/>
        <dsp:cNvSpPr/>
      </dsp:nvSpPr>
      <dsp:spPr>
        <a:xfrm>
          <a:off x="4336903" y="1674926"/>
          <a:ext cx="1841793" cy="27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SG" sz="1400" kern="1200"/>
            <a:t>Cross-validation</a:t>
          </a:r>
        </a:p>
      </dsp:txBody>
      <dsp:txXfrm>
        <a:off x="4336903" y="1674926"/>
        <a:ext cx="1841793" cy="276269"/>
      </dsp:txXfrm>
    </dsp:sp>
    <dsp:sp modelId="{4E1DF6CB-2C71-4B3C-81A3-95EC000E0ABF}">
      <dsp:nvSpPr>
        <dsp:cNvPr id="0" name=""/>
        <dsp:cNvSpPr/>
      </dsp:nvSpPr>
      <dsp:spPr>
        <a:xfrm>
          <a:off x="4336903" y="2001347"/>
          <a:ext cx="1841793" cy="1428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SG" sz="1100" kern="1200"/>
            <a:t>Time Series Split – 5 folds</a:t>
          </a:r>
        </a:p>
        <a:p>
          <a:pPr marL="0" lvl="0" indent="0" algn="l" defTabSz="488950">
            <a:lnSpc>
              <a:spcPct val="100000"/>
            </a:lnSpc>
            <a:spcBef>
              <a:spcPct val="0"/>
            </a:spcBef>
            <a:spcAft>
              <a:spcPct val="35000"/>
            </a:spcAft>
            <a:buNone/>
          </a:pPr>
          <a:r>
            <a:rPr lang="en-SG" sz="1100" kern="1200"/>
            <a:t>Fit model with batch size = 100, 50 epochs</a:t>
          </a:r>
        </a:p>
      </dsp:txBody>
      <dsp:txXfrm>
        <a:off x="4336903" y="2001347"/>
        <a:ext cx="1841793" cy="1428725"/>
      </dsp:txXfrm>
    </dsp:sp>
    <dsp:sp modelId="{454AD11E-0E49-4623-960C-DED8699F130A}">
      <dsp:nvSpPr>
        <dsp:cNvPr id="0" name=""/>
        <dsp:cNvSpPr/>
      </dsp:nvSpPr>
      <dsp:spPr>
        <a:xfrm>
          <a:off x="6501010" y="922471"/>
          <a:ext cx="644627" cy="644627"/>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A1AA9-0608-4A0F-88FF-EE093D33B355}">
      <dsp:nvSpPr>
        <dsp:cNvPr id="0" name=""/>
        <dsp:cNvSpPr/>
      </dsp:nvSpPr>
      <dsp:spPr>
        <a:xfrm>
          <a:off x="6501010" y="1674926"/>
          <a:ext cx="1841793" cy="27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SG" sz="1400" kern="1200"/>
            <a:t>Analysis</a:t>
          </a:r>
        </a:p>
      </dsp:txBody>
      <dsp:txXfrm>
        <a:off x="6501010" y="1674926"/>
        <a:ext cx="1841793" cy="276269"/>
      </dsp:txXfrm>
    </dsp:sp>
    <dsp:sp modelId="{7E85DB8A-73F6-4E76-9770-559F094F1D30}">
      <dsp:nvSpPr>
        <dsp:cNvPr id="0" name=""/>
        <dsp:cNvSpPr/>
      </dsp:nvSpPr>
      <dsp:spPr>
        <a:xfrm>
          <a:off x="6501010" y="2001347"/>
          <a:ext cx="1841793" cy="1428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SG" sz="1100" kern="1200" dirty="0"/>
            <a:t>Compare loss curves of training and validation sets</a:t>
          </a:r>
        </a:p>
        <a:p>
          <a:pPr marL="0" lvl="0" indent="0" algn="l" defTabSz="488950">
            <a:lnSpc>
              <a:spcPct val="100000"/>
            </a:lnSpc>
            <a:spcBef>
              <a:spcPct val="0"/>
            </a:spcBef>
            <a:spcAft>
              <a:spcPct val="35000"/>
            </a:spcAft>
            <a:buNone/>
          </a:pPr>
          <a:r>
            <a:rPr lang="en-SG" sz="1100" kern="1200"/>
            <a:t>Identify optimal epoch no.</a:t>
          </a:r>
        </a:p>
      </dsp:txBody>
      <dsp:txXfrm>
        <a:off x="6501010" y="2001347"/>
        <a:ext cx="1841793" cy="1428725"/>
      </dsp:txXfrm>
    </dsp:sp>
    <dsp:sp modelId="{956A6BEE-B45A-45C1-BD02-6CF2724A1380}">
      <dsp:nvSpPr>
        <dsp:cNvPr id="0" name=""/>
        <dsp:cNvSpPr/>
      </dsp:nvSpPr>
      <dsp:spPr>
        <a:xfrm>
          <a:off x="8665117" y="922471"/>
          <a:ext cx="644627" cy="644627"/>
        </a:xfrm>
        <a:prstGeom prst="rect">
          <a:avLst/>
        </a:prstGeom>
        <a:blipFill>
          <a:blip xmlns:r="http://schemas.openxmlformats.org/officeDocument/2006/relationships" r:embed="rId9">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21D8F-145A-4C58-9FE3-4025414EF3AE}">
      <dsp:nvSpPr>
        <dsp:cNvPr id="0" name=""/>
        <dsp:cNvSpPr/>
      </dsp:nvSpPr>
      <dsp:spPr>
        <a:xfrm>
          <a:off x="8665117" y="1674926"/>
          <a:ext cx="1841793" cy="27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SG" sz="1400" kern="1200"/>
            <a:t>Prediction</a:t>
          </a:r>
        </a:p>
      </dsp:txBody>
      <dsp:txXfrm>
        <a:off x="8665117" y="1674926"/>
        <a:ext cx="1841793" cy="276269"/>
      </dsp:txXfrm>
    </dsp:sp>
    <dsp:sp modelId="{059188DA-3FDA-48AB-A9E4-E12800DFFA69}">
      <dsp:nvSpPr>
        <dsp:cNvPr id="0" name=""/>
        <dsp:cNvSpPr/>
      </dsp:nvSpPr>
      <dsp:spPr>
        <a:xfrm>
          <a:off x="8665117" y="2001347"/>
          <a:ext cx="1841793" cy="1428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SG" sz="1100" kern="1200"/>
            <a:t>Run model prediction with test data</a:t>
          </a:r>
        </a:p>
      </dsp:txBody>
      <dsp:txXfrm>
        <a:off x="8665117" y="2001347"/>
        <a:ext cx="1841793" cy="1428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7CB38-5B7B-41B9-83D4-03304FC6DD1A}">
      <dsp:nvSpPr>
        <dsp:cNvPr id="0" name=""/>
        <dsp:cNvSpPr/>
      </dsp:nvSpPr>
      <dsp:spPr>
        <a:xfrm>
          <a:off x="0" y="280070"/>
          <a:ext cx="11289200" cy="517052"/>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0731C6AF-BC3A-417C-B0B9-174B997B4B8A}">
      <dsp:nvSpPr>
        <dsp:cNvPr id="0" name=""/>
        <dsp:cNvSpPr/>
      </dsp:nvSpPr>
      <dsp:spPr>
        <a:xfrm>
          <a:off x="156408" y="396406"/>
          <a:ext cx="284378" cy="284378"/>
        </a:xfrm>
        <a:prstGeom prst="rect">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B71AE-4D27-43DB-A326-F39BD5D4E944}">
      <dsp:nvSpPr>
        <dsp:cNvPr id="0" name=""/>
        <dsp:cNvSpPr/>
      </dsp:nvSpPr>
      <dsp:spPr>
        <a:xfrm>
          <a:off x="597195" y="280070"/>
          <a:ext cx="10692004" cy="517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21" tIns="54721" rIns="54721" bIns="54721" numCol="1" spcCol="1270" anchor="ctr" anchorCtr="0">
          <a:noAutofit/>
        </a:bodyPr>
        <a:lstStyle/>
        <a:p>
          <a:pPr marL="0" lvl="0" indent="0" algn="l" defTabSz="711200">
            <a:lnSpc>
              <a:spcPct val="100000"/>
            </a:lnSpc>
            <a:spcBef>
              <a:spcPct val="0"/>
            </a:spcBef>
            <a:spcAft>
              <a:spcPct val="35000"/>
            </a:spcAft>
            <a:buNone/>
          </a:pPr>
          <a:r>
            <a:rPr lang="en-US" sz="1600" kern="1200" dirty="0"/>
            <a:t>The tests conclude with better performance using WTI Crude oil price technical indicators.</a:t>
          </a:r>
        </a:p>
      </dsp:txBody>
      <dsp:txXfrm>
        <a:off x="597195" y="280070"/>
        <a:ext cx="10692004" cy="517052"/>
      </dsp:txXfrm>
    </dsp:sp>
    <dsp:sp modelId="{C7A5AF7B-33F5-416B-B8CC-5016D6227817}">
      <dsp:nvSpPr>
        <dsp:cNvPr id="0" name=""/>
        <dsp:cNvSpPr/>
      </dsp:nvSpPr>
      <dsp:spPr>
        <a:xfrm>
          <a:off x="0" y="926385"/>
          <a:ext cx="11289200" cy="517052"/>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F82B7DBF-0CAB-4A48-8E9D-FF83DB873FF0}">
      <dsp:nvSpPr>
        <dsp:cNvPr id="0" name=""/>
        <dsp:cNvSpPr/>
      </dsp:nvSpPr>
      <dsp:spPr>
        <a:xfrm>
          <a:off x="156408" y="1042722"/>
          <a:ext cx="284378" cy="284378"/>
        </a:xfrm>
        <a:prstGeom prst="rect">
          <a:avLst/>
        </a:prstGeom>
        <a:blipFill>
          <a:blip xmlns:r="http://schemas.openxmlformats.org/officeDocument/2006/relationships" r:embed="rId1">
            <a:duotone>
              <a:schemeClr val="accent2">
                <a:shade val="45000"/>
                <a:satMod val="135000"/>
              </a:schemeClr>
              <a:prstClr val="white"/>
            </a:duotone>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C2380-1265-4086-9265-72A05A537AF7}">
      <dsp:nvSpPr>
        <dsp:cNvPr id="0" name=""/>
        <dsp:cNvSpPr/>
      </dsp:nvSpPr>
      <dsp:spPr>
        <a:xfrm>
          <a:off x="597195" y="926385"/>
          <a:ext cx="10692004" cy="517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21" tIns="54721" rIns="54721" bIns="54721" numCol="1" spcCol="1270" anchor="ctr" anchorCtr="0">
          <a:noAutofit/>
        </a:bodyPr>
        <a:lstStyle/>
        <a:p>
          <a:pPr marL="0" lvl="0" indent="0" algn="l" defTabSz="711200">
            <a:lnSpc>
              <a:spcPct val="100000"/>
            </a:lnSpc>
            <a:spcBef>
              <a:spcPct val="0"/>
            </a:spcBef>
            <a:spcAft>
              <a:spcPct val="35000"/>
            </a:spcAft>
            <a:buNone/>
          </a:pPr>
          <a:r>
            <a:rPr lang="en-US" sz="1600" kern="1200"/>
            <a:t>Technical indicators contain more useful information on the WTI Crude oil price development in the near-term future.</a:t>
          </a:r>
        </a:p>
      </dsp:txBody>
      <dsp:txXfrm>
        <a:off x="597195" y="926385"/>
        <a:ext cx="10692004" cy="51705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36319-5544-43A8-BC9B-D11A47E775E1}" type="datetimeFigureOut">
              <a:rPr lang="en-SG" smtClean="0"/>
              <a:t>11/6/2023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DAEB0-C376-4CC0-8C3E-3CD0698E858D}" type="slidenum">
              <a:rPr lang="en-SG" smtClean="0"/>
              <a:t>‹#›</a:t>
            </a:fld>
            <a:endParaRPr lang="en-SG"/>
          </a:p>
        </p:txBody>
      </p:sp>
    </p:spTree>
    <p:extLst>
      <p:ext uri="{BB962C8B-B14F-4D97-AF65-F5344CB8AC3E}">
        <p14:creationId xmlns:p14="http://schemas.microsoft.com/office/powerpoint/2010/main" val="78031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13a5e588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13a5e588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51180465da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51180465da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1180465d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1180465d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1180465da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51180465d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The stochasticity in the process arises from multiple sources:</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Initial random sampling: Bayesian optimization typically starts with an initial random set of hyperparameters. Since the initial set is chosen randomly, it can lead to different starting points and consequently different optimization trajectories.</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Surrogate model estimation: Bayesian optimization utilizes a surrogate model, often a Gaussian process, to model the underlying objective function. The surrogate model is updated as new evaluations are made, incorporating the observed data. However, the model estimation itself can have some randomness due to the inherent noise in the data.</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Acquisition function optimization: The acquisition function guides the selection of the next set of hyperparameters to evaluate. The optimization of the acquisition function can involve numerical optimization techniques, which may have multiple local optima. Different starting points or optimization strategies can lead to different solutions.</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Randomness in the objective function: In some cases, the objective function itself may have inherent randomness or noise. This can be seen in scenarios where the objective function involves random simulations, noisy measurements, or other stochastic processes.</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Due to these sources of stochasticity, it is common to run Bayesian optimization multiple times to obtain more reliable results. By averaging the outcomes or considering statistical measures of performance, such as mean and standard deviation, we can gain a better understanding of the algorithm's behavior and the variability in its results.</a:t>
            </a:r>
            <a:endParaRPr sz="1200">
              <a:solidFill>
                <a:srgbClr val="D1D5DB"/>
              </a:solidFill>
              <a:highlight>
                <a:srgbClr val="444654"/>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1180465d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1180465d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The explained variance ratio (or explained ratio) and mean squared error (MSE) are two different evaluation metrics that capture different aspects of model performance.</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150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Explained Variance Ratio: The explained variance ratio measures the proportion of the variance in the dependent variable (e.g., crude oil price) that can be explained by the independent variables (e.g., features used in the model). A higher explained variance ratio indicates that the model is better at capturing the underlying patterns and trends in the data. It indicates how well the model fits the data and how much of the variability in the dependent variable can be attributed to the model's predictions. Therefore, a higher explained variance ratio suggests a better predictive performance in terms of capturing the overall trend in the data.</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444654"/>
                </a:highlight>
                <a:latin typeface="Roboto"/>
                <a:ea typeface="Roboto"/>
                <a:cs typeface="Roboto"/>
                <a:sym typeface="Roboto"/>
              </a:rPr>
              <a:t>Mean Squared Error: The mean squared error measures the average squared difference between the predicted values and the actual values. It quantifies the magnitude of prediction errors. A lower MSE indicates that the model's predictions are closer to the actual values on average. It assesses the accuracy and precision of the model's predictions. A lower MSE suggests a better predictive performance in terms of minimizing the prediction errors.</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Now, regarding your specific case where the Bayesian optimized model has a higher explained ratio but a lower MSE compared to the unoptimized model, it could be due to the following reasons:</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Overfitting: The Bayesian optimized model might be overfitting the data, capturing the underlying patterns and trends more accurately. As a result, it achieves a higher explained variance ratio. However, this increased complexity could lead to higher variance and a lower ability to generalize, resulting in a higher MSE.</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Trade-off between bias and variance: The unoptimized model might have a simpler structure or fewer hyperparameters, leading to a higher bias but potentially lower variance. This could result in a lower explained variance ratio but a lower MSE. The Bayesian optimization process might have introduced more flexibility or complexity, reducing the bias but potentially increasing the variance, which can lead to a higher explained ratio but a higher MSE.</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Randomness in the optimization process: The Bayesian optimization process involves some degree of randomness due to the selection of hyperparameters and the inherent stochasticity of the optimization algorithm. The specific set of hyperparameters selected through the optimization process can influence the model's performance. It is possible that in this particular run, the optimized model achieved a higher explained variance ratio but a higher MSE.</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It's important to note that the explained variance ratio and MSE are not directly comparable metrics, as they assess different aspects of model performance. Therefore, it's essential to consider both metrics and the specific goals of your modeling task to determine which model is more suitable for your needs.</a:t>
            </a:r>
            <a:endParaRPr sz="1200">
              <a:solidFill>
                <a:srgbClr val="D1D5DB"/>
              </a:solidFill>
              <a:highlight>
                <a:srgbClr val="444654"/>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51180465d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51180465d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grid search is simple to implement but computationally expensive and lacks optimization capabilities, while Bayesian optimization is more efficient and performs better but requires more complex setup and can be sensitive to initial conditions. The choice between the two depends on the resources available, the complexity of the hyperparameter space, and the desired tradeoff between simplicity and performance.</a:t>
            </a:r>
            <a:endParaRPr sz="1000">
              <a:solidFill>
                <a:schemeClr val="dk1"/>
              </a:solidFill>
            </a:endParaRPr>
          </a:p>
          <a:p>
            <a:pPr marL="0" lvl="0" indent="0" algn="l" rtl="0">
              <a:spcBef>
                <a:spcPts val="0"/>
              </a:spcBef>
              <a:spcAft>
                <a:spcPts val="0"/>
              </a:spcAft>
              <a:buNone/>
            </a:pPr>
            <a:endParaRPr sz="1200">
              <a:solidFill>
                <a:srgbClr val="D1D5DB"/>
              </a:solidFill>
              <a:highlight>
                <a:srgbClr val="444654"/>
              </a:highlight>
              <a:latin typeface="Roboto"/>
              <a:ea typeface="Roboto"/>
              <a:cs typeface="Roboto"/>
              <a:sym typeface="Roboto"/>
            </a:endParaRPr>
          </a:p>
          <a:p>
            <a:pPr marL="0" lvl="0" indent="0" algn="l" rtl="0">
              <a:lnSpc>
                <a:spcPct val="95000"/>
              </a:lnSpc>
              <a:spcBef>
                <a:spcPts val="0"/>
              </a:spcBef>
              <a:spcAft>
                <a:spcPts val="0"/>
              </a:spcAft>
              <a:buNone/>
            </a:pPr>
            <a:r>
              <a:rPr lang="en" sz="725">
                <a:solidFill>
                  <a:schemeClr val="dk1"/>
                </a:solidFill>
              </a:rPr>
              <a:t>Grid Search:</a:t>
            </a:r>
            <a:endParaRPr sz="725">
              <a:solidFill>
                <a:schemeClr val="dk1"/>
              </a:solidFill>
            </a:endParaRPr>
          </a:p>
          <a:p>
            <a:pPr marL="0" lvl="0" indent="0" algn="l" rtl="0">
              <a:lnSpc>
                <a:spcPct val="95000"/>
              </a:lnSpc>
              <a:spcBef>
                <a:spcPts val="0"/>
              </a:spcBef>
              <a:spcAft>
                <a:spcPts val="0"/>
              </a:spcAft>
              <a:buNone/>
            </a:pPr>
            <a:r>
              <a:rPr lang="en" sz="725">
                <a:solidFill>
                  <a:schemeClr val="dk1"/>
                </a:solidFill>
              </a:rPr>
              <a:t>Pros:</a:t>
            </a:r>
            <a:endParaRPr sz="725">
              <a:solidFill>
                <a:schemeClr val="dk1"/>
              </a:solidFill>
            </a:endParaRPr>
          </a:p>
          <a:p>
            <a:pPr marL="457200" lvl="0" indent="-274637" algn="l" rtl="0">
              <a:lnSpc>
                <a:spcPct val="95000"/>
              </a:lnSpc>
              <a:spcBef>
                <a:spcPts val="1200"/>
              </a:spcBef>
              <a:spcAft>
                <a:spcPts val="0"/>
              </a:spcAft>
              <a:buClr>
                <a:schemeClr val="dk1"/>
              </a:buClr>
              <a:buSzPts val="725"/>
              <a:buAutoNum type="arabicPeriod"/>
            </a:pPr>
            <a:r>
              <a:rPr lang="en" sz="725">
                <a:solidFill>
                  <a:schemeClr val="dk1"/>
                </a:solidFill>
              </a:rPr>
              <a:t>Simplicity: Grid search is straightforward to implement and understand. It involves defining a grid of hyperparameter values and exhaustively searching all possible combinations.</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Exhaustiveness: Grid search explores all combinations within the defined grid, ensuring a comprehensive search of the hyperparameter space.</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Reproducibility: Grid search is deterministic, meaning that the same set of hyperparameter values will always produce the same results.</a:t>
            </a:r>
            <a:endParaRPr sz="725">
              <a:solidFill>
                <a:schemeClr val="dk1"/>
              </a:solidFill>
            </a:endParaRPr>
          </a:p>
          <a:p>
            <a:pPr marL="0" lvl="0" indent="0" algn="l" rtl="0">
              <a:lnSpc>
                <a:spcPct val="95000"/>
              </a:lnSpc>
              <a:spcBef>
                <a:spcPts val="1200"/>
              </a:spcBef>
              <a:spcAft>
                <a:spcPts val="0"/>
              </a:spcAft>
              <a:buNone/>
            </a:pPr>
            <a:r>
              <a:rPr lang="en" sz="725">
                <a:solidFill>
                  <a:schemeClr val="dk1"/>
                </a:solidFill>
              </a:rPr>
              <a:t>Cons:</a:t>
            </a:r>
            <a:endParaRPr sz="725">
              <a:solidFill>
                <a:schemeClr val="dk1"/>
              </a:solidFill>
            </a:endParaRPr>
          </a:p>
          <a:p>
            <a:pPr marL="457200" lvl="0" indent="-274637" algn="l" rtl="0">
              <a:lnSpc>
                <a:spcPct val="95000"/>
              </a:lnSpc>
              <a:spcBef>
                <a:spcPts val="1200"/>
              </a:spcBef>
              <a:spcAft>
                <a:spcPts val="0"/>
              </a:spcAft>
              <a:buClr>
                <a:schemeClr val="dk1"/>
              </a:buClr>
              <a:buSzPts val="725"/>
              <a:buAutoNum type="arabicPeriod"/>
            </a:pPr>
            <a:r>
              <a:rPr lang="en" sz="725">
                <a:solidFill>
                  <a:schemeClr val="dk1"/>
                </a:solidFill>
              </a:rPr>
              <a:t>Computationally Expensive: Grid search can be computationally expensive, especially when dealing with a large number of hyperparameters or a wide range of values. It requires training and evaluating the model for each combination in the grid, resulting in an extensive search space.</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Lack of Optimization: Grid search does not take into account the performance of previous iterations. It treats each combination independently, potentially leading to suboptimal results.</a:t>
            </a:r>
            <a:endParaRPr sz="725">
              <a:solidFill>
                <a:schemeClr val="dk1"/>
              </a:solidFill>
            </a:endParaRPr>
          </a:p>
          <a:p>
            <a:pPr marL="0" lvl="0" indent="0" algn="l" rtl="0">
              <a:lnSpc>
                <a:spcPct val="95000"/>
              </a:lnSpc>
              <a:spcBef>
                <a:spcPts val="1200"/>
              </a:spcBef>
              <a:spcAft>
                <a:spcPts val="0"/>
              </a:spcAft>
              <a:buNone/>
            </a:pPr>
            <a:r>
              <a:rPr lang="en" sz="725">
                <a:solidFill>
                  <a:schemeClr val="dk1"/>
                </a:solidFill>
              </a:rPr>
              <a:t>Bayesian Optimization:</a:t>
            </a:r>
            <a:endParaRPr sz="725">
              <a:solidFill>
                <a:schemeClr val="dk1"/>
              </a:solidFill>
            </a:endParaRPr>
          </a:p>
          <a:p>
            <a:pPr marL="0" lvl="0" indent="0" algn="l" rtl="0">
              <a:lnSpc>
                <a:spcPct val="95000"/>
              </a:lnSpc>
              <a:spcBef>
                <a:spcPts val="0"/>
              </a:spcBef>
              <a:spcAft>
                <a:spcPts val="0"/>
              </a:spcAft>
              <a:buNone/>
            </a:pPr>
            <a:r>
              <a:rPr lang="en" sz="725">
                <a:solidFill>
                  <a:schemeClr val="dk1"/>
                </a:solidFill>
              </a:rPr>
              <a:t>Pros:</a:t>
            </a:r>
            <a:endParaRPr sz="725">
              <a:solidFill>
                <a:schemeClr val="dk1"/>
              </a:solidFill>
            </a:endParaRPr>
          </a:p>
          <a:p>
            <a:pPr marL="457200" lvl="0" indent="-274637" algn="l" rtl="0">
              <a:lnSpc>
                <a:spcPct val="95000"/>
              </a:lnSpc>
              <a:spcBef>
                <a:spcPts val="1200"/>
              </a:spcBef>
              <a:spcAft>
                <a:spcPts val="0"/>
              </a:spcAft>
              <a:buClr>
                <a:schemeClr val="dk1"/>
              </a:buClr>
              <a:buSzPts val="725"/>
              <a:buAutoNum type="arabicPeriod"/>
            </a:pPr>
            <a:r>
              <a:rPr lang="en" sz="725">
                <a:solidFill>
                  <a:schemeClr val="dk1"/>
                </a:solidFill>
              </a:rPr>
              <a:t>Efficiency: Bayesian optimization uses probabilistic models to guide the search process. By modeling the objective function, it can make informed decisions on which hyperparameters to explore next, leading to faster convergence.</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Exploration-Exploitation Tradeoff: Bayesian optimization balances the tradeoff between exploration and exploitation. It initially explores the hyperparameter space to gather information and gradually focuses on promising regions, improving the chances of finding the global optimum.</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Better Performance: Bayesian optimization tends to outperform grid search in terms of finding optimal hyperparameter configurations, especially in high-dimensional search spaces.</a:t>
            </a:r>
            <a:endParaRPr sz="725">
              <a:solidFill>
                <a:schemeClr val="dk1"/>
              </a:solidFill>
            </a:endParaRPr>
          </a:p>
          <a:p>
            <a:pPr marL="0" lvl="0" indent="0" algn="l" rtl="0">
              <a:lnSpc>
                <a:spcPct val="95000"/>
              </a:lnSpc>
              <a:spcBef>
                <a:spcPts val="1200"/>
              </a:spcBef>
              <a:spcAft>
                <a:spcPts val="0"/>
              </a:spcAft>
              <a:buNone/>
            </a:pPr>
            <a:r>
              <a:rPr lang="en" sz="725">
                <a:solidFill>
                  <a:schemeClr val="dk1"/>
                </a:solidFill>
              </a:rPr>
              <a:t>Cons:</a:t>
            </a:r>
            <a:endParaRPr sz="725">
              <a:solidFill>
                <a:schemeClr val="dk1"/>
              </a:solidFill>
            </a:endParaRPr>
          </a:p>
          <a:p>
            <a:pPr marL="457200" lvl="0" indent="-274637" algn="l" rtl="0">
              <a:lnSpc>
                <a:spcPct val="95000"/>
              </a:lnSpc>
              <a:spcBef>
                <a:spcPts val="1200"/>
              </a:spcBef>
              <a:spcAft>
                <a:spcPts val="0"/>
              </a:spcAft>
              <a:buClr>
                <a:schemeClr val="dk1"/>
              </a:buClr>
              <a:buSzPts val="725"/>
              <a:buAutoNum type="arabicPeriod"/>
            </a:pPr>
            <a:r>
              <a:rPr lang="en" sz="725">
                <a:solidFill>
                  <a:schemeClr val="dk1"/>
                </a:solidFill>
              </a:rPr>
              <a:t>Complexity: Bayesian optimization is more complex than grid search, requiring the definition and tuning of additional parameters such as the choice of the acquisition function or the selection of the surrogate model.</a:t>
            </a:r>
            <a:endParaRPr sz="725">
              <a:solidFill>
                <a:schemeClr val="dk1"/>
              </a:solidFill>
            </a:endParaRPr>
          </a:p>
          <a:p>
            <a:pPr marL="457200" lvl="0" indent="-274637" algn="l" rtl="0">
              <a:lnSpc>
                <a:spcPct val="95000"/>
              </a:lnSpc>
              <a:spcBef>
                <a:spcPts val="0"/>
              </a:spcBef>
              <a:spcAft>
                <a:spcPts val="0"/>
              </a:spcAft>
              <a:buClr>
                <a:schemeClr val="dk1"/>
              </a:buClr>
              <a:buSzPts val="725"/>
              <a:buAutoNum type="arabicPeriod"/>
            </a:pPr>
            <a:r>
              <a:rPr lang="en" sz="725">
                <a:solidFill>
                  <a:schemeClr val="dk1"/>
                </a:solidFill>
              </a:rPr>
              <a:t>Sensitivity to Initial Conditions: The performance of Bayesian optimization can be sensitive to the initial set of hyperparameter configurations used to build the probabilistic model. Choosing a poor initial set can lead to suboptimal results.</a:t>
            </a:r>
            <a:endParaRPr sz="725">
              <a:solidFill>
                <a:schemeClr val="dk1"/>
              </a:solidFill>
            </a:endParaRPr>
          </a:p>
          <a:p>
            <a:pPr marL="0" lvl="0" indent="0" algn="l" rtl="0">
              <a:lnSpc>
                <a:spcPct val="95000"/>
              </a:lnSpc>
              <a:spcBef>
                <a:spcPts val="1200"/>
              </a:spcBef>
              <a:spcAft>
                <a:spcPts val="0"/>
              </a:spcAft>
              <a:buNone/>
            </a:pPr>
            <a:endParaRPr sz="850">
              <a:solidFill>
                <a:srgbClr val="D1D5DB"/>
              </a:solidFill>
              <a:highlight>
                <a:srgbClr val="444654"/>
              </a:highlight>
              <a:latin typeface="Roboto"/>
              <a:ea typeface="Roboto"/>
              <a:cs typeface="Roboto"/>
              <a:sym typeface="Roboto"/>
            </a:endParaRPr>
          </a:p>
          <a:p>
            <a:pPr marL="0" lvl="0" indent="0" algn="l" rtl="0">
              <a:spcBef>
                <a:spcPts val="1200"/>
              </a:spcBef>
              <a:spcAft>
                <a:spcPts val="0"/>
              </a:spcAft>
              <a:buNone/>
            </a:pPr>
            <a:endParaRPr sz="1200" b="1">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1180465d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51180465d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1180465d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1180465d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51180465d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51180465d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14499fc1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14499fc1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51180465d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51180465d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13a5e588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13a5e588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58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6f21e9e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6f21e9e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6f21e9e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6f21e9e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40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13a5e5887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13a5e5887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13a5e588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513a5e588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1180465d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51180465d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1180465d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51180465d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42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1180465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51180465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Number of hidden layers and the number of LSTM units in each layer are the 2 critical hyperparameters that determine the model capacity to learn complex pattern in the data</a:t>
            </a:r>
            <a:endParaRPr/>
          </a:p>
          <a:p>
            <a:pPr marL="914400" lvl="1" indent="-298450" algn="l" rtl="0">
              <a:spcBef>
                <a:spcPts val="0"/>
              </a:spcBef>
              <a:spcAft>
                <a:spcPts val="0"/>
              </a:spcAft>
              <a:buSzPts val="1100"/>
              <a:buChar char="-"/>
            </a:pPr>
            <a:r>
              <a:rPr lang="en"/>
              <a:t>Increasing the number of hidden layers or the number of LSTM units can help the model to capture more intricate patterns, but may also lead to overfitting</a:t>
            </a:r>
            <a:endParaRPr/>
          </a:p>
          <a:p>
            <a:pPr marL="914400" lvl="1" indent="-298450" algn="l" rtl="0">
              <a:spcBef>
                <a:spcPts val="0"/>
              </a:spcBef>
              <a:spcAft>
                <a:spcPts val="0"/>
              </a:spcAft>
              <a:buSzPts val="1100"/>
              <a:buChar char="-"/>
            </a:pPr>
            <a:r>
              <a:rPr lang="en"/>
              <a:t>Decreasing the number of hidden layers or the number of LSTM units may result in underfitting, where the model cannot capture the full complexity of the data</a:t>
            </a:r>
            <a:endParaRPr/>
          </a:p>
          <a:p>
            <a:pPr marL="457200" lvl="0" indent="-298450" algn="l" rtl="0">
              <a:spcBef>
                <a:spcPts val="0"/>
              </a:spcBef>
              <a:spcAft>
                <a:spcPts val="0"/>
              </a:spcAft>
              <a:buSzPts val="1100"/>
              <a:buChar char="-"/>
            </a:pPr>
            <a:r>
              <a:rPr lang="en"/>
              <a:t>Learning rate and batch size: control the rate at which the model updates its parameters during training</a:t>
            </a:r>
            <a:endParaRPr/>
          </a:p>
          <a:p>
            <a:pPr marL="914400" lvl="1" indent="-298450" algn="l" rtl="0">
              <a:spcBef>
                <a:spcPts val="0"/>
              </a:spcBef>
              <a:spcAft>
                <a:spcPts val="0"/>
              </a:spcAft>
              <a:buSzPts val="1100"/>
              <a:buChar char="-"/>
            </a:pPr>
            <a:r>
              <a:rPr lang="en"/>
              <a:t>A high learning rate may result in the odel overshooting the optimal solution, while slow learning rate may lead to slow convergence</a:t>
            </a:r>
            <a:endParaRPr/>
          </a:p>
          <a:p>
            <a:pPr marL="914400" lvl="1" indent="-298450" algn="l" rtl="0">
              <a:spcBef>
                <a:spcPts val="0"/>
              </a:spcBef>
              <a:spcAft>
                <a:spcPts val="0"/>
              </a:spcAft>
              <a:buSzPts val="1100"/>
              <a:buChar char="-"/>
            </a:pPr>
            <a:r>
              <a:rPr lang="en"/>
              <a:t>A small batch size may result in noisy gradients and slower convergence, while a large batch size may lead to overfitting</a:t>
            </a:r>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Bayesian optimization is a more advanced method for hyperparameter tuning that uses a probabilistic model to select the next set of hyperparameters to evaluate.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probabilistic model estimates the performance of the model for each combination of hyperparameters and selects the next set of hyperparameters to evaluate based on the model’s estimated performance.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method is particularly useful when the hyperparameter space is large and evaluation all combinations is not feasible</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Expected Improvement: The expected improvement acquisition function aims to find the next point to sample in order to maximize the improvement over the current best value. It considers the probability distribution of the objective function and quantifies the expected improvement in performance if a certain point is sampled. This function balances exploration (sampling points with high uncertainty) and exploitation (sampling points that are likely to yield better performance).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qExpected Improvement: The qExpected Improvement acquisition function extends the expected improvement by considering the joint improvement of multiple points simultaneously. It allows for selecting multiple points to sample at each iteration, which can be more efficient in high-dimensional optimization problems or when parallel evaluations are possible. It trades off between exploration and exploitation while considering the improvement of multiple points collectively.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Upper Confidence Bound: The Upper Confidence Bound (UCB) acquisition function is based on the principle of optimism in the face of uncertainty. It balances exploration and exploitation by selecting points with both high potential and high uncertainty. UCB uses a trade-off parameter to control the balance between exploring new regions and exploiting the regions with the highest expected rewards. It provides a systematic way to explore the search space and gradually focus on promising areas.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qKnowledge Gradient: The qKnowledge Gradient acquisition function aims to select points that maximize the expected information gain or knowledge gain. It considers the value of obtaining additional information by selecting a certain point for evaluation. The qKnowledge Gradient allows for selecting multiple points simultaneously, similar to qExpected Improvement. It takes into account both the uncertainty in the model predictions and the potential improvement in performance, promoting a balance between exploration and exploitation.</a:t>
            </a:r>
            <a:endParaRPr sz="1000">
              <a:solidFill>
                <a:schemeClr val="dk1"/>
              </a:solidFill>
            </a:endParaRPr>
          </a:p>
          <a:p>
            <a:pPr marL="457200" lvl="0" indent="-342900" algn="l" rtl="0">
              <a:lnSpc>
                <a:spcPct val="115000"/>
              </a:lnSpc>
              <a:spcBef>
                <a:spcPts val="0"/>
              </a:spcBef>
              <a:spcAft>
                <a:spcPts val="0"/>
              </a:spcAft>
              <a:buClr>
                <a:srgbClr val="595959"/>
              </a:buClr>
              <a:buSzPts val="1800"/>
              <a:buChar char="-"/>
            </a:pPr>
            <a:endParaRPr sz="1800">
              <a:solidFill>
                <a:srgbClr val="595959"/>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2831-44CC-095C-7550-A4E14430F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21F0B671-B896-A4B5-BCA1-35D0F93D38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0AF4EBC-080C-6D2C-E10E-8A9BAA5B2187}"/>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CF436008-C9A1-510C-DD07-5D46960133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69EF6F0-73DA-8902-D2D4-BCD97C82E6BD}"/>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2103133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73D9-69A3-592B-651A-B58C60FEFA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6E9B47D-67BA-407A-BF87-40A7BEAE7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EE76CE6-920E-AA10-52AA-B0328DED56CD}"/>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A9DEE71F-A674-F9D0-C89D-E06670789D0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8C9F825-A363-D8B0-293D-1F8E63CB6447}"/>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334258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07DC6-DD59-C165-9534-F17E5C1E45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4DAC88B-1E08-5AC7-3DC2-1249F9E6C4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C8236B8-EC30-1D23-ED6B-FA1B486B3D2E}"/>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415ED7D1-FEE4-84A6-AD38-960011DA3B3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6F8A45-2713-8702-E511-D469FBBA5A92}"/>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2064563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7827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6351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722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DCCD-5940-97BE-3A3F-EA27A2435EB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C2EF9CC-DBE4-E8D0-C727-39B802F53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9E86FB-9EEC-6956-55B0-1E723F72B004}"/>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D90E7F55-B1C2-6DEA-7903-F21F4CE39C1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2D39CAF-CD10-482B-4A14-12CC2F04C43F}"/>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3377290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DC6B-70CE-4049-2B80-555536ED82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918DA59-E17B-DC18-0D19-ECAC3D9CD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78A00C-9E38-A83F-6CA9-A5DFC16E7481}"/>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C5A988C8-1787-7E07-61E2-61DFEE6A920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4DC4A1-0FC7-1469-171F-31080B214FF8}"/>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622249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320C-1979-3EE8-AC7A-A6352A8474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D16883C-6D7F-480B-C0D9-D4100DF5DE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412C63F3-574A-197C-5DD5-8A676D608B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3599958-C795-E6E6-A6AA-4A59C95FAF67}"/>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6" name="Footer Placeholder 5">
            <a:extLst>
              <a:ext uri="{FF2B5EF4-FFF2-40B4-BE49-F238E27FC236}">
                <a16:creationId xmlns:a16="http://schemas.microsoft.com/office/drawing/2014/main" id="{9C1792DD-B82B-7ADF-271C-6DD23D9699C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710CBDF-D8C0-CCC5-6A09-6DCD4602CE7E}"/>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155634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3AAF-33D5-961E-06A3-CED6C699308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82B6C83-C430-245D-188C-A0F8B1C975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320F0D-EC5C-DB67-4136-0FEFD1BB4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FFBFD32-2BF7-EDE3-1B47-958A26E0B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545A8-9641-0C5E-48E4-0E42F6C4CB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C60816A-F05A-DE1A-DE8F-94E212BA7AE1}"/>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8" name="Footer Placeholder 7">
            <a:extLst>
              <a:ext uri="{FF2B5EF4-FFF2-40B4-BE49-F238E27FC236}">
                <a16:creationId xmlns:a16="http://schemas.microsoft.com/office/drawing/2014/main" id="{51DEA090-85F1-2D6E-B335-EB0BEE0392C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FEFF385-0FEC-8416-D5AC-736A07F3F60E}"/>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3605744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AA43-86B3-B2E6-F23D-190A463DA58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7050F0E-9668-56AE-EF71-B0F0C809060B}"/>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4" name="Footer Placeholder 3">
            <a:extLst>
              <a:ext uri="{FF2B5EF4-FFF2-40B4-BE49-F238E27FC236}">
                <a16:creationId xmlns:a16="http://schemas.microsoft.com/office/drawing/2014/main" id="{77C20897-79C9-53EE-8260-903E6193B31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A106579-9BDB-061C-F890-858B2F52015D}"/>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753882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BB7C9-3063-BDC3-8FD1-F28FFA67112B}"/>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3" name="Footer Placeholder 2">
            <a:extLst>
              <a:ext uri="{FF2B5EF4-FFF2-40B4-BE49-F238E27FC236}">
                <a16:creationId xmlns:a16="http://schemas.microsoft.com/office/drawing/2014/main" id="{1C2004E8-6029-1642-E52B-C45EB46A6D6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F25805B-94CB-850B-6B01-EC4BEB6ED194}"/>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1895573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2795-A0D2-B146-C2F0-ADE503C93B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09B74F0-355B-1D1D-12DE-20399C9DD0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4D3C55B-02FF-69DF-9F86-22F03BD5C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646801-6335-4809-399E-B0109D92ED98}"/>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6" name="Footer Placeholder 5">
            <a:extLst>
              <a:ext uri="{FF2B5EF4-FFF2-40B4-BE49-F238E27FC236}">
                <a16:creationId xmlns:a16="http://schemas.microsoft.com/office/drawing/2014/main" id="{611D42BE-429B-9248-2E5F-7B2F6FE006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1F193A6-7C15-7EA2-14F1-2A3C5740DB20}"/>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159346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451-7B25-CE60-0B01-FA6FF1F75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52728D6-9B68-91E3-1DCD-00FD90F233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E62BEB8-DA79-BDFC-775B-B2B39DD33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88189-B755-FAB0-BB7D-09DE88A1554A}"/>
              </a:ext>
            </a:extLst>
          </p:cNvPr>
          <p:cNvSpPr>
            <a:spLocks noGrp="1"/>
          </p:cNvSpPr>
          <p:nvPr>
            <p:ph type="dt" sz="half" idx="10"/>
          </p:nvPr>
        </p:nvSpPr>
        <p:spPr/>
        <p:txBody>
          <a:bodyPr/>
          <a:lstStyle/>
          <a:p>
            <a:fld id="{E57AAB78-845C-4295-9D1A-61BE3CB0FE47}" type="datetimeFigureOut">
              <a:rPr lang="en-SG" smtClean="0"/>
              <a:t>11/6/2023</a:t>
            </a:fld>
            <a:endParaRPr lang="en-SG"/>
          </a:p>
        </p:txBody>
      </p:sp>
      <p:sp>
        <p:nvSpPr>
          <p:cNvPr id="6" name="Footer Placeholder 5">
            <a:extLst>
              <a:ext uri="{FF2B5EF4-FFF2-40B4-BE49-F238E27FC236}">
                <a16:creationId xmlns:a16="http://schemas.microsoft.com/office/drawing/2014/main" id="{042B8521-850D-ADD8-336C-14F1B92A2A1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26ECA76-E64B-FEB9-F951-FABC668B6947}"/>
              </a:ext>
            </a:extLst>
          </p:cNvPr>
          <p:cNvSpPr>
            <a:spLocks noGrp="1"/>
          </p:cNvSpPr>
          <p:nvPr>
            <p:ph type="sldNum" sz="quarter" idx="12"/>
          </p:nvPr>
        </p:nvSpPr>
        <p:spPr/>
        <p:txBody>
          <a:bodyPr/>
          <a:lstStyle/>
          <a:p>
            <a:fld id="{899CD84D-ABAE-4684-9218-A8B5A74DF7B8}" type="slidenum">
              <a:rPr lang="en-SG" smtClean="0"/>
              <a:t>‹#›</a:t>
            </a:fld>
            <a:endParaRPr lang="en-SG"/>
          </a:p>
        </p:txBody>
      </p:sp>
    </p:spTree>
    <p:extLst>
      <p:ext uri="{BB962C8B-B14F-4D97-AF65-F5344CB8AC3E}">
        <p14:creationId xmlns:p14="http://schemas.microsoft.com/office/powerpoint/2010/main" val="9661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93F39A-5A2E-80C8-1F5E-448E07B0B7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ED90D2D-2971-EF7F-C234-70F9E0078B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98F2CCC-2129-C5B7-B73A-3928EE1E14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AAB78-845C-4295-9D1A-61BE3CB0FE47}" type="datetimeFigureOut">
              <a:rPr lang="en-SG" smtClean="0"/>
              <a:t>11/6/2023</a:t>
            </a:fld>
            <a:endParaRPr lang="en-SG"/>
          </a:p>
        </p:txBody>
      </p:sp>
      <p:sp>
        <p:nvSpPr>
          <p:cNvPr id="5" name="Footer Placeholder 4">
            <a:extLst>
              <a:ext uri="{FF2B5EF4-FFF2-40B4-BE49-F238E27FC236}">
                <a16:creationId xmlns:a16="http://schemas.microsoft.com/office/drawing/2014/main" id="{A35BF727-A865-D42B-D93F-8878B75FE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0B82E87-C40F-DD03-B8E9-E86E37BD97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CD84D-ABAE-4684-9218-A8B5A74DF7B8}" type="slidenum">
              <a:rPr lang="en-SG" smtClean="0"/>
              <a:t>‹#›</a:t>
            </a:fld>
            <a:endParaRPr lang="en-SG"/>
          </a:p>
        </p:txBody>
      </p:sp>
    </p:spTree>
    <p:extLst>
      <p:ext uri="{BB962C8B-B14F-4D97-AF65-F5344CB8AC3E}">
        <p14:creationId xmlns:p14="http://schemas.microsoft.com/office/powerpoint/2010/main" val="2950080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5.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6.png"/><Relationship Id="rId9" Type="http://schemas.microsoft.com/office/2007/relationships/diagramDrawing" Target="../diagrams/drawing3.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black and white photo of an oil pump">
            <a:extLst>
              <a:ext uri="{FF2B5EF4-FFF2-40B4-BE49-F238E27FC236}">
                <a16:creationId xmlns:a16="http://schemas.microsoft.com/office/drawing/2014/main" id="{8F441329-9C03-FBB9-B419-4C0A9EB4B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79" t="9091" r="2688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7BE4CA-FE27-2437-2DBE-FB661EDDD103}"/>
              </a:ext>
            </a:extLst>
          </p:cNvPr>
          <p:cNvSpPr>
            <a:spLocks noGrp="1"/>
          </p:cNvSpPr>
          <p:nvPr>
            <p:ph type="ctrTitle"/>
          </p:nvPr>
        </p:nvSpPr>
        <p:spPr>
          <a:xfrm>
            <a:off x="477981" y="1122363"/>
            <a:ext cx="4023360" cy="3204134"/>
          </a:xfrm>
        </p:spPr>
        <p:txBody>
          <a:bodyPr anchor="b">
            <a:normAutofit/>
          </a:bodyPr>
          <a:lstStyle/>
          <a:p>
            <a:pPr algn="l"/>
            <a:r>
              <a:rPr lang="en-SG" sz="4800" dirty="0"/>
              <a:t>Crude Oil Price Prediction</a:t>
            </a:r>
          </a:p>
        </p:txBody>
      </p:sp>
      <p:sp>
        <p:nvSpPr>
          <p:cNvPr id="3" name="Subtitle 2">
            <a:extLst>
              <a:ext uri="{FF2B5EF4-FFF2-40B4-BE49-F238E27FC236}">
                <a16:creationId xmlns:a16="http://schemas.microsoft.com/office/drawing/2014/main" id="{C1E66F12-26EC-20A8-6142-A5CCFE03FF23}"/>
              </a:ext>
            </a:extLst>
          </p:cNvPr>
          <p:cNvSpPr>
            <a:spLocks noGrp="1"/>
          </p:cNvSpPr>
          <p:nvPr>
            <p:ph type="subTitle" idx="1"/>
          </p:nvPr>
        </p:nvSpPr>
        <p:spPr>
          <a:xfrm>
            <a:off x="477980" y="4872922"/>
            <a:ext cx="4023359" cy="1208141"/>
          </a:xfrm>
        </p:spPr>
        <p:txBody>
          <a:bodyPr>
            <a:normAutofit/>
          </a:bodyPr>
          <a:lstStyle/>
          <a:p>
            <a:pPr algn="l"/>
            <a:r>
              <a:rPr lang="en-SG" sz="2000" dirty="0"/>
              <a:t>QF 624 – Group 7 Presentation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6994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E7EE3B-5AEE-62CB-1677-2315F88944A3}"/>
              </a:ext>
            </a:extLst>
          </p:cNvPr>
          <p:cNvSpPr>
            <a:spLocks noGrp="1"/>
          </p:cNvSpPr>
          <p:nvPr>
            <p:ph type="title"/>
          </p:nvPr>
        </p:nvSpPr>
        <p:spPr>
          <a:xfrm>
            <a:off x="1371597" y="348865"/>
            <a:ext cx="10044023" cy="877729"/>
          </a:xfrm>
        </p:spPr>
        <p:txBody>
          <a:bodyPr vert="horz" lIns="91440" tIns="45720" rIns="91440" bIns="45720" rtlCol="0" anchor="ctr">
            <a:normAutofit fontScale="90000"/>
          </a:bodyPr>
          <a:lstStyle/>
          <a:p>
            <a:r>
              <a:rPr lang="en-SG" sz="4000" dirty="0">
                <a:solidFill>
                  <a:schemeClr val="bg1"/>
                </a:solidFill>
              </a:rPr>
              <a:t>Features universe for preliminary exploration</a:t>
            </a:r>
            <a:endParaRPr lang="en-US" sz="4000" kern="1200" dirty="0">
              <a:solidFill>
                <a:schemeClr val="bg1"/>
              </a:solidFill>
              <a:latin typeface="+mj-lt"/>
              <a:ea typeface="+mj-ea"/>
              <a:cs typeface="+mj-cs"/>
            </a:endParaRPr>
          </a:p>
        </p:txBody>
      </p:sp>
      <p:graphicFrame>
        <p:nvGraphicFramePr>
          <p:cNvPr id="3" name="Diagram 2">
            <a:extLst>
              <a:ext uri="{FF2B5EF4-FFF2-40B4-BE49-F238E27FC236}">
                <a16:creationId xmlns:a16="http://schemas.microsoft.com/office/drawing/2014/main" id="{AB239C78-B415-4A66-3910-CC4CD7352845}"/>
              </a:ext>
            </a:extLst>
          </p:cNvPr>
          <p:cNvGraphicFramePr/>
          <p:nvPr>
            <p:extLst>
              <p:ext uri="{D42A27DB-BD31-4B8C-83A1-F6EECF244321}">
                <p14:modId xmlns:p14="http://schemas.microsoft.com/office/powerpoint/2010/main" val="2488817200"/>
              </p:ext>
            </p:extLst>
          </p:nvPr>
        </p:nvGraphicFramePr>
        <p:xfrm>
          <a:off x="644056" y="158610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117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6" name="Rectangle 718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3ADC9-1802-3C1F-662E-65D579D1E74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Features Selection</a:t>
            </a:r>
          </a:p>
        </p:txBody>
      </p:sp>
      <p:sp>
        <p:nvSpPr>
          <p:cNvPr id="719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8C7A775E-7FCA-8531-7248-BCD49E957AA5}"/>
              </a:ext>
            </a:extLst>
          </p:cNvPr>
          <p:cNvSpPr>
            <a:spLocks noChangeArrowheads="1"/>
          </p:cNvSpPr>
          <p:nvPr/>
        </p:nvSpPr>
        <p:spPr bwMode="auto">
          <a:xfrm>
            <a:off x="630935" y="2807208"/>
            <a:ext cx="3931637"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fontAlgn="base">
              <a:lnSpc>
                <a:spcPct val="90000"/>
              </a:lnSpc>
              <a:spcBef>
                <a:spcPct val="0"/>
              </a:spcBef>
              <a:spcAft>
                <a:spcPts val="600"/>
              </a:spcAft>
              <a:buClrTx/>
              <a:buSzTx/>
              <a:tabLst/>
            </a:pPr>
            <a:r>
              <a:rPr kumimoji="0" lang="en-US" altLang="en-US" sz="1600" b="1" i="0" u="none" strike="noStrike" cap="none" normalizeH="0" baseline="0" dirty="0">
                <a:ln>
                  <a:noFill/>
                </a:ln>
                <a:effectLst/>
              </a:rPr>
              <a:t>Steps</a:t>
            </a:r>
          </a:p>
          <a:p>
            <a:pPr marL="342900" marR="0" lvl="0" indent="-342900" fontAlgn="base">
              <a:lnSpc>
                <a:spcPct val="90000"/>
              </a:lnSpc>
              <a:spcBef>
                <a:spcPct val="0"/>
              </a:spcBef>
              <a:spcAft>
                <a:spcPts val="600"/>
              </a:spcAft>
              <a:buClrTx/>
              <a:buSzTx/>
              <a:buAutoNum type="arabicPeriod"/>
              <a:tabLst/>
            </a:pPr>
            <a:r>
              <a:rPr kumimoji="0" lang="en-US" altLang="en-US" sz="1600" b="0" i="0" u="none" strike="noStrike" cap="none" normalizeH="0" baseline="0" dirty="0">
                <a:ln>
                  <a:noFill/>
                </a:ln>
                <a:effectLst/>
              </a:rPr>
              <a:t>Create a </a:t>
            </a:r>
            <a:r>
              <a:rPr kumimoji="0" lang="en-US" altLang="en-US" sz="1600" b="0" i="0" u="none" strike="noStrike" cap="none" normalizeH="0" baseline="0" dirty="0" err="1">
                <a:ln>
                  <a:noFill/>
                </a:ln>
                <a:effectLst/>
              </a:rPr>
              <a:t>RandomForestRegressor</a:t>
            </a:r>
            <a:r>
              <a:rPr kumimoji="0" lang="en-US" altLang="en-US" sz="1600" b="0" i="0" u="none" strike="noStrike" cap="none" normalizeH="0" baseline="0" dirty="0">
                <a:ln>
                  <a:noFill/>
                </a:ln>
                <a:effectLst/>
              </a:rPr>
              <a:t> model</a:t>
            </a:r>
          </a:p>
          <a:p>
            <a:pPr marL="342900" marR="0" lvl="0" indent="-342900" fontAlgn="base">
              <a:lnSpc>
                <a:spcPct val="90000"/>
              </a:lnSpc>
              <a:spcBef>
                <a:spcPct val="0"/>
              </a:spcBef>
              <a:spcAft>
                <a:spcPts val="600"/>
              </a:spcAft>
              <a:buClrTx/>
              <a:buSzTx/>
              <a:buFont typeface="+mj-lt"/>
              <a:buAutoNum type="arabicPeriod"/>
              <a:tabLst/>
            </a:pPr>
            <a:r>
              <a:rPr kumimoji="0" lang="en-US" altLang="en-US" sz="1600" b="0" i="0" u="none" strike="noStrike" cap="none" normalizeH="0" baseline="0" dirty="0">
                <a:ln>
                  <a:noFill/>
                </a:ln>
                <a:effectLst/>
              </a:rPr>
              <a:t>Fit the model with feature data (X) and target variable (y)</a:t>
            </a:r>
          </a:p>
          <a:p>
            <a:pPr marL="342900" marR="0" lvl="0" indent="-342900" fontAlgn="base">
              <a:lnSpc>
                <a:spcPct val="90000"/>
              </a:lnSpc>
              <a:spcBef>
                <a:spcPct val="0"/>
              </a:spcBef>
              <a:spcAft>
                <a:spcPts val="600"/>
              </a:spcAft>
              <a:buClrTx/>
              <a:buSzTx/>
              <a:buFont typeface="+mj-lt"/>
              <a:buAutoNum type="arabicPeriod"/>
              <a:tabLst/>
            </a:pPr>
            <a:r>
              <a:rPr kumimoji="0" lang="en-US" altLang="en-US" sz="1600" b="0" i="0" u="none" strike="noStrike" cap="none" normalizeH="0" baseline="0" dirty="0">
                <a:ln>
                  <a:noFill/>
                </a:ln>
                <a:effectLst/>
              </a:rPr>
              <a:t>Retrieve the feature importance from the trained model</a:t>
            </a:r>
          </a:p>
          <a:p>
            <a:pPr marL="342900" marR="0" lvl="0" indent="-342900" fontAlgn="base">
              <a:lnSpc>
                <a:spcPct val="90000"/>
              </a:lnSpc>
              <a:spcBef>
                <a:spcPct val="0"/>
              </a:spcBef>
              <a:spcAft>
                <a:spcPts val="600"/>
              </a:spcAft>
              <a:buClrTx/>
              <a:buSzTx/>
              <a:buFont typeface="+mj-lt"/>
              <a:buAutoNum type="arabicPeriod"/>
              <a:tabLst/>
            </a:pPr>
            <a:r>
              <a:rPr kumimoji="0" lang="en-US" altLang="en-US" sz="1600" b="0" i="0" u="none" strike="noStrike" cap="none" normalizeH="0" baseline="0" dirty="0">
                <a:ln>
                  <a:noFill/>
                </a:ln>
                <a:effectLst/>
              </a:rPr>
              <a:t>Sort the feature importance in descending order</a:t>
            </a:r>
          </a:p>
          <a:p>
            <a:pPr marL="342900" marR="0" lvl="0" indent="-342900" fontAlgn="base">
              <a:lnSpc>
                <a:spcPct val="90000"/>
              </a:lnSpc>
              <a:spcBef>
                <a:spcPct val="0"/>
              </a:spcBef>
              <a:spcAft>
                <a:spcPts val="600"/>
              </a:spcAft>
              <a:buClrTx/>
              <a:buSzTx/>
              <a:buFont typeface="+mj-lt"/>
              <a:buAutoNum type="arabicPeriod"/>
              <a:tabLst/>
            </a:pPr>
            <a:r>
              <a:rPr kumimoji="0" lang="en-US" altLang="en-US" sz="1600" b="0" i="0" u="none" strike="noStrike" cap="none" normalizeH="0" baseline="0" dirty="0">
                <a:ln>
                  <a:noFill/>
                </a:ln>
                <a:effectLst/>
              </a:rPr>
              <a:t>Select the top 50 features with the highest importance</a:t>
            </a:r>
          </a:p>
        </p:txBody>
      </p:sp>
      <p:pic>
        <p:nvPicPr>
          <p:cNvPr id="7170" name="Picture 2">
            <a:extLst>
              <a:ext uri="{FF2B5EF4-FFF2-40B4-BE49-F238E27FC236}">
                <a16:creationId xmlns:a16="http://schemas.microsoft.com/office/drawing/2014/main" id="{098DF48E-6F41-AA9F-A110-7088DE81C3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5" y="1589287"/>
            <a:ext cx="7149777" cy="35570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790556-D6D0-AEE2-F9EE-739CC11FE6FD}"/>
              </a:ext>
            </a:extLst>
          </p:cNvPr>
          <p:cNvSpPr txBox="1"/>
          <p:nvPr/>
        </p:nvSpPr>
        <p:spPr>
          <a:xfrm>
            <a:off x="5181969" y="5146301"/>
            <a:ext cx="6094428" cy="667875"/>
          </a:xfrm>
          <a:prstGeom prst="rect">
            <a:avLst/>
          </a:prstGeom>
          <a:noFill/>
        </p:spPr>
        <p:txBody>
          <a:bodyPr wrap="square">
            <a:spAutoFit/>
          </a:bodyPr>
          <a:lstStyle/>
          <a:p>
            <a:pPr marL="228600" marR="0" lvl="1" algn="ctr" fontAlgn="base">
              <a:lnSpc>
                <a:spcPct val="90000"/>
              </a:lnSpc>
              <a:spcBef>
                <a:spcPct val="0"/>
              </a:spcBef>
              <a:spcAft>
                <a:spcPts val="600"/>
              </a:spcAft>
              <a:buClrTx/>
              <a:buSzTx/>
              <a:tabLst/>
            </a:pPr>
            <a:r>
              <a:rPr kumimoji="0" lang="en-US" altLang="en-US" sz="1800" b="1" i="0" u="none" strike="noStrike" cap="none" normalizeH="0" baseline="0" dirty="0">
                <a:ln>
                  <a:noFill/>
                </a:ln>
                <a:effectLst/>
              </a:rPr>
              <a:t>Why exclude features ranked 51</a:t>
            </a:r>
            <a:r>
              <a:rPr kumimoji="0" lang="en-US" altLang="en-US" sz="1800" b="1" i="0" u="none" strike="noStrike" cap="none" normalizeH="0" baseline="30000" dirty="0">
                <a:ln>
                  <a:noFill/>
                </a:ln>
                <a:effectLst/>
              </a:rPr>
              <a:t>st</a:t>
            </a:r>
            <a:r>
              <a:rPr kumimoji="0" lang="en-US" altLang="en-US" sz="1800" b="1" i="0" u="none" strike="noStrike" cap="none" normalizeH="0" baseline="0" dirty="0">
                <a:ln>
                  <a:noFill/>
                </a:ln>
                <a:effectLst/>
              </a:rPr>
              <a:t> onwards? </a:t>
            </a:r>
            <a:endParaRPr lang="en-US" altLang="en-US" b="1" dirty="0"/>
          </a:p>
          <a:p>
            <a:pPr marL="228600" marR="0" lvl="1" algn="ctr" fontAlgn="base">
              <a:lnSpc>
                <a:spcPct val="90000"/>
              </a:lnSpc>
              <a:spcBef>
                <a:spcPct val="0"/>
              </a:spcBef>
              <a:spcAft>
                <a:spcPts val="600"/>
              </a:spcAft>
              <a:buClrTx/>
              <a:buSzTx/>
              <a:tabLst/>
            </a:pPr>
            <a:r>
              <a:rPr kumimoji="0" lang="en-US" altLang="en-US" sz="1800" b="1" i="0" u="none" strike="noStrike" cap="none" normalizeH="0" baseline="0" dirty="0">
                <a:ln>
                  <a:noFill/>
                </a:ln>
                <a:effectLst/>
              </a:rPr>
              <a:t>Features importance drop </a:t>
            </a:r>
            <a:r>
              <a:rPr lang="en-US" altLang="en-US" b="1" dirty="0"/>
              <a:t>falls below</a:t>
            </a:r>
            <a:r>
              <a:rPr kumimoji="0" lang="en-US" altLang="en-US" sz="1800" b="1" i="0" u="none" strike="noStrike" cap="none" normalizeH="0" baseline="0" dirty="0">
                <a:ln>
                  <a:noFill/>
                </a:ln>
                <a:effectLst/>
              </a:rPr>
              <a:t> order of 10</a:t>
            </a:r>
            <a:r>
              <a:rPr kumimoji="0" lang="en-US" altLang="en-US" sz="1800" b="1" i="0" u="none" strike="noStrike" cap="none" normalizeH="0" baseline="30000" dirty="0">
                <a:ln>
                  <a:noFill/>
                </a:ln>
                <a:effectLst/>
              </a:rPr>
              <a:t>-5</a:t>
            </a:r>
            <a:r>
              <a:rPr kumimoji="0" lang="en-US" altLang="en-US" sz="1800" b="1" i="0" u="none" strike="noStrike" cap="none" normalizeH="0" baseline="0" dirty="0">
                <a:ln>
                  <a:noFill/>
                </a:ln>
                <a:effectLst/>
              </a:rPr>
              <a:t> </a:t>
            </a:r>
          </a:p>
        </p:txBody>
      </p:sp>
    </p:spTree>
    <p:extLst>
      <p:ext uri="{BB962C8B-B14F-4D97-AF65-F5344CB8AC3E}">
        <p14:creationId xmlns:p14="http://schemas.microsoft.com/office/powerpoint/2010/main" val="541694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E7652-50D1-4696-6F04-F95589020CA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Dimensionality Reduction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24;p22">
            <a:extLst>
              <a:ext uri="{FF2B5EF4-FFF2-40B4-BE49-F238E27FC236}">
                <a16:creationId xmlns:a16="http://schemas.microsoft.com/office/drawing/2014/main" id="{4EC08A8D-BC29-96D0-2B4D-CA65210361AA}"/>
              </a:ext>
            </a:extLst>
          </p:cNvPr>
          <p:cNvSpPr txBox="1"/>
          <p:nvPr/>
        </p:nvSpPr>
        <p:spPr>
          <a:xfrm>
            <a:off x="612648" y="2696372"/>
            <a:ext cx="3429000" cy="3410712"/>
          </a:xfrm>
          <a:prstGeom prst="rect">
            <a:avLst/>
          </a:prstGeom>
        </p:spPr>
        <p:txBody>
          <a:bodyPr spcFirstLastPara="1" vert="horz" lIns="91440" tIns="45720" rIns="91440" bIns="45720" rtlCol="0" anchor="t" anchorCtr="0">
            <a:normAutofit/>
          </a:bodyPr>
          <a:lstStyle/>
          <a:p>
            <a:pPr lvl="0">
              <a:lnSpc>
                <a:spcPct val="90000"/>
              </a:lnSpc>
              <a:spcBef>
                <a:spcPts val="0"/>
              </a:spcBef>
              <a:spcAft>
                <a:spcPts val="600"/>
              </a:spcAft>
            </a:pPr>
            <a:r>
              <a:rPr lang="en-US" sz="1400" dirty="0"/>
              <a:t>As there are 50 features identified, it is important to reduce dimension to avoid overfitting. Principal Component Analysis is applied here</a:t>
            </a:r>
          </a:p>
          <a:p>
            <a:pPr lvl="0">
              <a:lnSpc>
                <a:spcPct val="90000"/>
              </a:lnSpc>
              <a:spcBef>
                <a:spcPts val="0"/>
              </a:spcBef>
              <a:spcAft>
                <a:spcPts val="600"/>
              </a:spcAft>
            </a:pPr>
            <a:endParaRPr lang="en-US" sz="1400" dirty="0"/>
          </a:p>
          <a:p>
            <a:pPr lvl="0">
              <a:lnSpc>
                <a:spcPct val="90000"/>
              </a:lnSpc>
              <a:spcBef>
                <a:spcPts val="0"/>
              </a:spcBef>
              <a:spcAft>
                <a:spcPts val="600"/>
              </a:spcAft>
            </a:pPr>
            <a:r>
              <a:rPr lang="en-US" sz="1400" b="1" dirty="0"/>
              <a:t>Steps</a:t>
            </a:r>
          </a:p>
          <a:p>
            <a:pPr marL="342900" lvl="0" indent="-342900">
              <a:lnSpc>
                <a:spcPct val="90000"/>
              </a:lnSpc>
              <a:spcBef>
                <a:spcPts val="0"/>
              </a:spcBef>
              <a:spcAft>
                <a:spcPts val="600"/>
              </a:spcAft>
              <a:buAutoNum type="arabicPeriod"/>
            </a:pPr>
            <a:r>
              <a:rPr lang="en-US" sz="1400" dirty="0"/>
              <a:t>Standardize data</a:t>
            </a:r>
          </a:p>
          <a:p>
            <a:pPr marL="342900" lvl="0" indent="-342900">
              <a:lnSpc>
                <a:spcPct val="90000"/>
              </a:lnSpc>
              <a:spcBef>
                <a:spcPts val="0"/>
              </a:spcBef>
              <a:spcAft>
                <a:spcPts val="600"/>
              </a:spcAft>
              <a:buAutoNum type="arabicPeriod"/>
            </a:pPr>
            <a:r>
              <a:rPr lang="en-US" sz="1400" dirty="0"/>
              <a:t>Apply PCA</a:t>
            </a:r>
          </a:p>
          <a:p>
            <a:pPr marL="342900" lvl="0" indent="-342900">
              <a:lnSpc>
                <a:spcPct val="90000"/>
              </a:lnSpc>
              <a:spcBef>
                <a:spcPts val="0"/>
              </a:spcBef>
              <a:spcAft>
                <a:spcPts val="600"/>
              </a:spcAft>
              <a:buAutoNum type="arabicPeriod"/>
            </a:pPr>
            <a:r>
              <a:rPr lang="en-US" sz="1400" dirty="0"/>
              <a:t>Visualize Explained Variance</a:t>
            </a:r>
          </a:p>
          <a:p>
            <a:pPr marL="342900" lvl="0" indent="-342900">
              <a:lnSpc>
                <a:spcPct val="90000"/>
              </a:lnSpc>
              <a:spcBef>
                <a:spcPts val="0"/>
              </a:spcBef>
              <a:spcAft>
                <a:spcPts val="600"/>
              </a:spcAft>
              <a:buAutoNum type="arabicPeriod"/>
            </a:pPr>
            <a:r>
              <a:rPr lang="en-US" sz="1400" dirty="0"/>
              <a:t>Determine the number of components to retain – to capture 80% of explained variance</a:t>
            </a:r>
          </a:p>
          <a:p>
            <a:pPr marL="342900" lvl="0" indent="-342900">
              <a:lnSpc>
                <a:spcPct val="90000"/>
              </a:lnSpc>
              <a:spcBef>
                <a:spcPts val="0"/>
              </a:spcBef>
              <a:spcAft>
                <a:spcPts val="600"/>
              </a:spcAft>
              <a:buAutoNum type="arabicPeriod"/>
            </a:pPr>
            <a:r>
              <a:rPr lang="en-US" sz="1400" dirty="0"/>
              <a:t>Reapply PCA with the selected number of components</a:t>
            </a:r>
          </a:p>
        </p:txBody>
      </p:sp>
      <p:pic>
        <p:nvPicPr>
          <p:cNvPr id="4" name="Google Shape;123;p22">
            <a:extLst>
              <a:ext uri="{FF2B5EF4-FFF2-40B4-BE49-F238E27FC236}">
                <a16:creationId xmlns:a16="http://schemas.microsoft.com/office/drawing/2014/main" id="{1E1BB06B-2515-1F72-A317-0D0700B98F1C}"/>
              </a:ext>
            </a:extLst>
          </p:cNvPr>
          <p:cNvPicPr preferRelativeResize="0"/>
          <p:nvPr/>
        </p:nvPicPr>
        <p:blipFill>
          <a:blip r:embed="rId2"/>
          <a:stretch>
            <a:fillRect/>
          </a:stretch>
        </p:blipFill>
        <p:spPr>
          <a:xfrm>
            <a:off x="4654296" y="667513"/>
            <a:ext cx="6903720" cy="5522974"/>
          </a:xfrm>
          <a:prstGeom prst="rect">
            <a:avLst/>
          </a:prstGeom>
          <a:noFill/>
        </p:spPr>
      </p:pic>
    </p:spTree>
    <p:extLst>
      <p:ext uri="{BB962C8B-B14F-4D97-AF65-F5344CB8AC3E}">
        <p14:creationId xmlns:p14="http://schemas.microsoft.com/office/powerpoint/2010/main" val="236405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Models Exploration</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F8F03D-F82B-0782-9486-3E82CAD44A01}"/>
              </a:ext>
            </a:extLst>
          </p:cNvPr>
          <p:cNvSpPr/>
          <p:nvPr/>
        </p:nvSpPr>
        <p:spPr>
          <a:xfrm>
            <a:off x="6095999" y="4129244"/>
            <a:ext cx="5523505" cy="21705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ED9D74F7-67E3-3383-7CFE-4C9D6C250BCB}"/>
              </a:ext>
            </a:extLst>
          </p:cNvPr>
          <p:cNvSpPr/>
          <p:nvPr/>
        </p:nvSpPr>
        <p:spPr>
          <a:xfrm>
            <a:off x="572493" y="1985721"/>
            <a:ext cx="5523507" cy="21435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Grid search on:</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n_estimators</a:t>
            </a:r>
            <a:r>
              <a:rPr lang="en-SG" sz="1800" b="0" i="1" u="none" strike="noStrike" dirty="0">
                <a:solidFill>
                  <a:schemeClr val="accent3">
                    <a:lumMod val="50000"/>
                  </a:schemeClr>
                </a:solidFill>
                <a:effectLst/>
                <a:latin typeface="Arial" panose="020B0604020202020204" pitchFamily="34" charset="0"/>
              </a:rPr>
              <a:t>': [100, 200, 500],</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max_depth</a:t>
            </a:r>
            <a:r>
              <a:rPr lang="en-SG" sz="1800" b="0" i="1" u="none" strike="noStrike" dirty="0">
                <a:solidFill>
                  <a:schemeClr val="accent3">
                    <a:lumMod val="50000"/>
                  </a:schemeClr>
                </a:solidFill>
                <a:effectLst/>
                <a:latin typeface="Arial" panose="020B0604020202020204" pitchFamily="34" charset="0"/>
              </a:rPr>
              <a:t>': [None, 5, 10],</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min_samples_split</a:t>
            </a:r>
            <a:r>
              <a:rPr lang="en-SG" sz="1800" b="0" i="1" u="none" strike="noStrike" dirty="0">
                <a:solidFill>
                  <a:schemeClr val="accent3">
                    <a:lumMod val="50000"/>
                  </a:schemeClr>
                </a:solidFill>
                <a:effectLst/>
                <a:latin typeface="Arial" panose="020B0604020202020204" pitchFamily="34" charset="0"/>
              </a:rPr>
              <a:t>': [2, 5, 10]</a:t>
            </a:r>
            <a:endParaRPr lang="en-SG" i="1" dirty="0">
              <a:solidFill>
                <a:schemeClr val="accent3">
                  <a:lumMod val="50000"/>
                </a:schemeClr>
              </a:solidFill>
            </a:endParaRPr>
          </a:p>
        </p:txBody>
      </p:sp>
      <p:sp>
        <p:nvSpPr>
          <p:cNvPr id="11" name="Rectangle 10">
            <a:extLst>
              <a:ext uri="{FF2B5EF4-FFF2-40B4-BE49-F238E27FC236}">
                <a16:creationId xmlns:a16="http://schemas.microsoft.com/office/drawing/2014/main" id="{CBE13759-DC96-BDB3-DE65-A823CB18C220}"/>
              </a:ext>
            </a:extLst>
          </p:cNvPr>
          <p:cNvSpPr/>
          <p:nvPr/>
        </p:nvSpPr>
        <p:spPr>
          <a:xfrm>
            <a:off x="6096000" y="1985721"/>
            <a:ext cx="5523507" cy="21435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Grid search on:</a:t>
            </a:r>
            <a:endParaRPr lang="en-SG" b="0" i="1" dirty="0">
              <a:solidFill>
                <a:schemeClr val="accent3">
                  <a:lumMod val="50000"/>
                </a:schemeClr>
              </a:solidFill>
              <a:effectLst/>
            </a:endParaRPr>
          </a:p>
          <a:p>
            <a:pPr algn="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n_estimators</a:t>
            </a:r>
            <a:r>
              <a:rPr lang="en-SG" sz="1800" b="0" i="1" u="none" strike="noStrike" dirty="0">
                <a:solidFill>
                  <a:schemeClr val="accent3">
                    <a:lumMod val="50000"/>
                  </a:schemeClr>
                </a:solidFill>
                <a:effectLst/>
                <a:latin typeface="Arial" panose="020B0604020202020204" pitchFamily="34" charset="0"/>
              </a:rPr>
              <a:t>': [100, 200, 500],</a:t>
            </a:r>
            <a:endParaRPr lang="en-SG" b="0" i="1" dirty="0">
              <a:solidFill>
                <a:schemeClr val="accent3">
                  <a:lumMod val="50000"/>
                </a:schemeClr>
              </a:solidFill>
              <a:effectLst/>
            </a:endParaRPr>
          </a:p>
          <a:p>
            <a:pPr algn="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max_depth</a:t>
            </a:r>
            <a:r>
              <a:rPr lang="en-SG" sz="1800" b="0" i="1" u="none" strike="noStrike" dirty="0">
                <a:solidFill>
                  <a:schemeClr val="accent3">
                    <a:lumMod val="50000"/>
                  </a:schemeClr>
                </a:solidFill>
                <a:effectLst/>
                <a:latin typeface="Arial" panose="020B0604020202020204" pitchFamily="34" charset="0"/>
              </a:rPr>
              <a:t>': [3, 5, 10],</a:t>
            </a:r>
            <a:endParaRPr lang="en-SG" b="0" i="1" dirty="0">
              <a:solidFill>
                <a:schemeClr val="accent3">
                  <a:lumMod val="50000"/>
                </a:schemeClr>
              </a:solidFill>
              <a:effectLst/>
            </a:endParaRPr>
          </a:p>
          <a:p>
            <a:pPr algn="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learning_rate</a:t>
            </a:r>
            <a:r>
              <a:rPr lang="en-SG" sz="1800" b="0" i="1" u="none" strike="noStrike" dirty="0">
                <a:solidFill>
                  <a:schemeClr val="accent3">
                    <a:lumMod val="50000"/>
                  </a:schemeClr>
                </a:solidFill>
                <a:effectLst/>
                <a:latin typeface="Arial" panose="020B0604020202020204" pitchFamily="34" charset="0"/>
              </a:rPr>
              <a:t>': [0.01, 0.1, 0.2]</a:t>
            </a:r>
            <a:endParaRPr lang="en-SG" b="0" i="1" dirty="0">
              <a:solidFill>
                <a:schemeClr val="accent3">
                  <a:lumMod val="50000"/>
                </a:schemeClr>
              </a:solidFill>
              <a:effectLst/>
            </a:endParaRPr>
          </a:p>
          <a:p>
            <a:pPr algn="r"/>
            <a:endParaRPr lang="en-SG" dirty="0"/>
          </a:p>
        </p:txBody>
      </p:sp>
      <p:sp>
        <p:nvSpPr>
          <p:cNvPr id="12" name="Rectangle 11">
            <a:extLst>
              <a:ext uri="{FF2B5EF4-FFF2-40B4-BE49-F238E27FC236}">
                <a16:creationId xmlns:a16="http://schemas.microsoft.com/office/drawing/2014/main" id="{F738A771-C809-2C35-693A-E560206B65CA}"/>
              </a:ext>
            </a:extLst>
          </p:cNvPr>
          <p:cNvSpPr/>
          <p:nvPr/>
        </p:nvSpPr>
        <p:spPr>
          <a:xfrm>
            <a:off x="572493" y="4129243"/>
            <a:ext cx="5523507" cy="21639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LSTM(with hyperparameter tuning)</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Grid search on:</a:t>
            </a:r>
            <a:endParaRPr lang="en-SG" b="0" i="1" dirty="0">
              <a:solidFill>
                <a:schemeClr val="accent3">
                  <a:lumMod val="50000"/>
                </a:schemeClr>
              </a:solidFill>
              <a:effectLst/>
            </a:endParaRPr>
          </a:p>
          <a:p>
            <a:pPr rtl="0">
              <a:spcBef>
                <a:spcPts val="0"/>
              </a:spcBef>
              <a:spcAft>
                <a:spcPts val="0"/>
              </a:spcAft>
            </a:pPr>
            <a:r>
              <a:rPr lang="en-SG" sz="1800" b="0" i="1" u="none" strike="noStrike" dirty="0" err="1">
                <a:solidFill>
                  <a:schemeClr val="accent3">
                    <a:lumMod val="50000"/>
                  </a:schemeClr>
                </a:solidFill>
                <a:effectLst/>
                <a:latin typeface="Arial" panose="020B0604020202020204" pitchFamily="34" charset="0"/>
              </a:rPr>
              <a:t>param_grid</a:t>
            </a:r>
            <a:r>
              <a:rPr lang="en-SG" sz="1800" b="0" i="1" u="none" strike="noStrike" dirty="0">
                <a:solidFill>
                  <a:schemeClr val="accent3">
                    <a:lumMod val="50000"/>
                  </a:schemeClr>
                </a:solidFill>
                <a:effectLst/>
                <a:latin typeface="Arial" panose="020B0604020202020204" pitchFamily="34" charset="0"/>
              </a:rPr>
              <a:t> = {'units': [32, 64, 128],</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'epochs': [50, 100, 150],</a:t>
            </a:r>
            <a:endParaRPr lang="en-SG" b="0" i="1" dirty="0">
              <a:solidFill>
                <a:schemeClr val="accent3">
                  <a:lumMod val="50000"/>
                </a:schemeClr>
              </a:solidFill>
              <a:effectLst/>
            </a:endParaRPr>
          </a:p>
          <a:p>
            <a:pPr rtl="0">
              <a:spcBef>
                <a:spcPts val="0"/>
              </a:spcBef>
              <a:spcAft>
                <a:spcPts val="0"/>
              </a:spcAft>
            </a:pPr>
            <a:r>
              <a:rPr lang="en-SG" sz="1800" b="0" i="1" u="none" strike="noStrike" dirty="0">
                <a:solidFill>
                  <a:schemeClr val="accent3">
                    <a:lumMod val="50000"/>
                  </a:schemeClr>
                </a:solidFill>
                <a:effectLst/>
                <a:latin typeface="Arial" panose="020B0604020202020204" pitchFamily="34" charset="0"/>
              </a:rPr>
              <a:t>              '</a:t>
            </a:r>
            <a:r>
              <a:rPr lang="en-SG" sz="1800" b="0" i="1" u="none" strike="noStrike" dirty="0" err="1">
                <a:solidFill>
                  <a:schemeClr val="accent3">
                    <a:lumMod val="50000"/>
                  </a:schemeClr>
                </a:solidFill>
                <a:effectLst/>
                <a:latin typeface="Arial" panose="020B0604020202020204" pitchFamily="34" charset="0"/>
              </a:rPr>
              <a:t>batch_size</a:t>
            </a:r>
            <a:r>
              <a:rPr lang="en-SG" sz="1800" b="0" i="1" u="none" strike="noStrike" dirty="0">
                <a:solidFill>
                  <a:schemeClr val="accent3">
                    <a:lumMod val="50000"/>
                  </a:schemeClr>
                </a:solidFill>
                <a:effectLst/>
                <a:latin typeface="Arial" panose="020B0604020202020204" pitchFamily="34" charset="0"/>
              </a:rPr>
              <a:t>': [16, 32, 64]}</a:t>
            </a:r>
            <a:endParaRPr lang="en-SG" b="0" i="1" dirty="0">
              <a:solidFill>
                <a:schemeClr val="accent3">
                  <a:lumMod val="50000"/>
                </a:schemeClr>
              </a:solidFill>
              <a:effectLst/>
            </a:endParaRPr>
          </a:p>
        </p:txBody>
      </p:sp>
      <p:pic>
        <p:nvPicPr>
          <p:cNvPr id="8196" name="Picture 4" descr="svm Icon 4456583">
            <a:extLst>
              <a:ext uri="{FF2B5EF4-FFF2-40B4-BE49-F238E27FC236}">
                <a16:creationId xmlns:a16="http://schemas.microsoft.com/office/drawing/2014/main" id="{5C2094A6-8407-7225-D139-5FEC30886476}"/>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4116529"/>
            <a:ext cx="1282042" cy="128204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boost Icon 2002395">
            <a:extLst>
              <a:ext uri="{FF2B5EF4-FFF2-40B4-BE49-F238E27FC236}">
                <a16:creationId xmlns:a16="http://schemas.microsoft.com/office/drawing/2014/main" id="{36F05E2A-0434-56C3-EA7B-C3F7E124A672}"/>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442" y="2854210"/>
            <a:ext cx="1281600" cy="12816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neural network Icon 4116896">
            <a:extLst>
              <a:ext uri="{FF2B5EF4-FFF2-40B4-BE49-F238E27FC236}">
                <a16:creationId xmlns:a16="http://schemas.microsoft.com/office/drawing/2014/main" id="{3772B79B-BA8D-A050-9FB6-E61DF1B4D57D}"/>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4400" y="4126391"/>
            <a:ext cx="1281600" cy="12816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andom forest Icon 2746743">
            <a:extLst>
              <a:ext uri="{FF2B5EF4-FFF2-40B4-BE49-F238E27FC236}">
                <a16:creationId xmlns:a16="http://schemas.microsoft.com/office/drawing/2014/main" id="{EDBD7806-1ECE-22D8-19C2-169BAC71894E}"/>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4400" y="2834929"/>
            <a:ext cx="1281600" cy="1281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59C008-7A65-87C7-0931-D1FD21864425}"/>
              </a:ext>
            </a:extLst>
          </p:cNvPr>
          <p:cNvSpPr txBox="1"/>
          <p:nvPr/>
        </p:nvSpPr>
        <p:spPr>
          <a:xfrm>
            <a:off x="2517496" y="3372825"/>
            <a:ext cx="2342606" cy="646331"/>
          </a:xfrm>
          <a:prstGeom prst="rect">
            <a:avLst/>
          </a:prstGeom>
          <a:noFill/>
        </p:spPr>
        <p:txBody>
          <a:bodyPr wrap="square" rtlCol="0">
            <a:spAutoFit/>
          </a:bodyPr>
          <a:lstStyle/>
          <a:p>
            <a:pPr algn="r"/>
            <a:r>
              <a:rPr lang="en-SG" b="1" dirty="0" err="1">
                <a:solidFill>
                  <a:schemeClr val="accent2">
                    <a:lumMod val="75000"/>
                  </a:schemeClr>
                </a:solidFill>
              </a:rPr>
              <a:t>RandomForest</a:t>
            </a:r>
            <a:r>
              <a:rPr lang="en-SG" b="1" dirty="0">
                <a:solidFill>
                  <a:schemeClr val="accent2">
                    <a:lumMod val="75000"/>
                  </a:schemeClr>
                </a:solidFill>
              </a:rPr>
              <a:t> Regressor</a:t>
            </a:r>
          </a:p>
        </p:txBody>
      </p:sp>
      <p:sp>
        <p:nvSpPr>
          <p:cNvPr id="14" name="TextBox 13">
            <a:extLst>
              <a:ext uri="{FF2B5EF4-FFF2-40B4-BE49-F238E27FC236}">
                <a16:creationId xmlns:a16="http://schemas.microsoft.com/office/drawing/2014/main" id="{B773E5B9-5635-7B82-2D46-B3B2E65E98D8}"/>
              </a:ext>
            </a:extLst>
          </p:cNvPr>
          <p:cNvSpPr txBox="1"/>
          <p:nvPr/>
        </p:nvSpPr>
        <p:spPr>
          <a:xfrm>
            <a:off x="2517496" y="4222146"/>
            <a:ext cx="2342606" cy="646331"/>
          </a:xfrm>
          <a:prstGeom prst="rect">
            <a:avLst/>
          </a:prstGeom>
          <a:noFill/>
        </p:spPr>
        <p:txBody>
          <a:bodyPr wrap="square" rtlCol="0">
            <a:spAutoFit/>
          </a:bodyPr>
          <a:lstStyle/>
          <a:p>
            <a:pPr algn="r"/>
            <a:r>
              <a:rPr lang="en-SG" b="1" dirty="0">
                <a:solidFill>
                  <a:schemeClr val="accent2">
                    <a:lumMod val="75000"/>
                  </a:schemeClr>
                </a:solidFill>
              </a:rPr>
              <a:t>Long Short-term Memory network</a:t>
            </a:r>
          </a:p>
        </p:txBody>
      </p:sp>
      <p:sp>
        <p:nvSpPr>
          <p:cNvPr id="15" name="TextBox 14">
            <a:extLst>
              <a:ext uri="{FF2B5EF4-FFF2-40B4-BE49-F238E27FC236}">
                <a16:creationId xmlns:a16="http://schemas.microsoft.com/office/drawing/2014/main" id="{CBACEE8F-8508-3F3A-66E3-1BE8EAC574AA}"/>
              </a:ext>
            </a:extLst>
          </p:cNvPr>
          <p:cNvSpPr txBox="1"/>
          <p:nvPr/>
        </p:nvSpPr>
        <p:spPr>
          <a:xfrm>
            <a:off x="7440891" y="3429000"/>
            <a:ext cx="2342606" cy="369332"/>
          </a:xfrm>
          <a:prstGeom prst="rect">
            <a:avLst/>
          </a:prstGeom>
          <a:noFill/>
        </p:spPr>
        <p:txBody>
          <a:bodyPr wrap="square" rtlCol="0">
            <a:spAutoFit/>
          </a:bodyPr>
          <a:lstStyle/>
          <a:p>
            <a:r>
              <a:rPr lang="en-SG" b="1" dirty="0">
                <a:solidFill>
                  <a:schemeClr val="accent2">
                    <a:lumMod val="75000"/>
                  </a:schemeClr>
                </a:solidFill>
              </a:rPr>
              <a:t>Gradient Boosting</a:t>
            </a:r>
          </a:p>
        </p:txBody>
      </p:sp>
      <p:sp>
        <p:nvSpPr>
          <p:cNvPr id="16" name="TextBox 15">
            <a:extLst>
              <a:ext uri="{FF2B5EF4-FFF2-40B4-BE49-F238E27FC236}">
                <a16:creationId xmlns:a16="http://schemas.microsoft.com/office/drawing/2014/main" id="{F537928C-D839-90BA-B17A-98A403D24D38}"/>
              </a:ext>
            </a:extLst>
          </p:cNvPr>
          <p:cNvSpPr txBox="1"/>
          <p:nvPr/>
        </p:nvSpPr>
        <p:spPr>
          <a:xfrm>
            <a:off x="7440891" y="4278321"/>
            <a:ext cx="2342606" cy="646331"/>
          </a:xfrm>
          <a:prstGeom prst="rect">
            <a:avLst/>
          </a:prstGeom>
          <a:noFill/>
        </p:spPr>
        <p:txBody>
          <a:bodyPr wrap="square" rtlCol="0">
            <a:spAutoFit/>
          </a:bodyPr>
          <a:lstStyle/>
          <a:p>
            <a:r>
              <a:rPr lang="en-SG" b="1" dirty="0">
                <a:solidFill>
                  <a:schemeClr val="accent2">
                    <a:lumMod val="75000"/>
                  </a:schemeClr>
                </a:solidFill>
              </a:rPr>
              <a:t>Support Vector Machine</a:t>
            </a:r>
          </a:p>
        </p:txBody>
      </p:sp>
      <p:sp>
        <p:nvSpPr>
          <p:cNvPr id="17" name="TextBox 16">
            <a:extLst>
              <a:ext uri="{FF2B5EF4-FFF2-40B4-BE49-F238E27FC236}">
                <a16:creationId xmlns:a16="http://schemas.microsoft.com/office/drawing/2014/main" id="{CD633D2F-401D-D7E0-064D-3955017E716F}"/>
              </a:ext>
            </a:extLst>
          </p:cNvPr>
          <p:cNvSpPr txBox="1"/>
          <p:nvPr/>
        </p:nvSpPr>
        <p:spPr>
          <a:xfrm>
            <a:off x="5525076" y="5631879"/>
            <a:ext cx="6094428" cy="590931"/>
          </a:xfrm>
          <a:prstGeom prst="rect">
            <a:avLst/>
          </a:prstGeom>
          <a:noFill/>
        </p:spPr>
        <p:txBody>
          <a:bodyPr wrap="square">
            <a:spAutoFit/>
          </a:bodyPr>
          <a:lstStyle/>
          <a:p>
            <a:pPr marL="228600" marR="0" lvl="1" algn="ctr" fontAlgn="base">
              <a:lnSpc>
                <a:spcPct val="90000"/>
              </a:lnSpc>
              <a:spcBef>
                <a:spcPct val="0"/>
              </a:spcBef>
              <a:spcAft>
                <a:spcPts val="600"/>
              </a:spcAft>
              <a:buClrTx/>
              <a:buSzTx/>
              <a:tabLst/>
            </a:pPr>
            <a:r>
              <a:rPr kumimoji="0" lang="en-US" altLang="en-US" sz="1800" b="1" i="0" u="none" strike="noStrike" cap="none" normalizeH="0" baseline="0" dirty="0">
                <a:ln>
                  <a:noFill/>
                </a:ln>
                <a:effectLst/>
              </a:rPr>
              <a:t>Grid Search will be covered in more depth at later part of the project</a:t>
            </a:r>
          </a:p>
        </p:txBody>
      </p:sp>
    </p:spTree>
    <p:extLst>
      <p:ext uri="{BB962C8B-B14F-4D97-AF65-F5344CB8AC3E}">
        <p14:creationId xmlns:p14="http://schemas.microsoft.com/office/powerpoint/2010/main" val="214308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Time Series Cross-Validation</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B0D25-DEF7-1837-FDED-7D010CE46533}"/>
              </a:ext>
            </a:extLst>
          </p:cNvPr>
          <p:cNvPicPr>
            <a:picLocks noChangeAspect="1"/>
          </p:cNvPicPr>
          <p:nvPr/>
        </p:nvPicPr>
        <p:blipFill>
          <a:blip r:embed="rId2"/>
          <a:stretch>
            <a:fillRect/>
          </a:stretch>
        </p:blipFill>
        <p:spPr>
          <a:xfrm>
            <a:off x="572493" y="1856799"/>
            <a:ext cx="5273399" cy="3997813"/>
          </a:xfrm>
          <a:prstGeom prst="rect">
            <a:avLst/>
          </a:prstGeom>
        </p:spPr>
      </p:pic>
      <p:sp>
        <p:nvSpPr>
          <p:cNvPr id="8" name="Google Shape;203;p31">
            <a:extLst>
              <a:ext uri="{FF2B5EF4-FFF2-40B4-BE49-F238E27FC236}">
                <a16:creationId xmlns:a16="http://schemas.microsoft.com/office/drawing/2014/main" id="{2D6EBAA8-E657-AE30-D49C-743203978844}"/>
              </a:ext>
            </a:extLst>
          </p:cNvPr>
          <p:cNvSpPr txBox="1">
            <a:spLocks/>
          </p:cNvSpPr>
          <p:nvPr/>
        </p:nvSpPr>
        <p:spPr>
          <a:xfrm>
            <a:off x="6202838" y="1911493"/>
            <a:ext cx="5273400" cy="2692745"/>
          </a:xfrm>
          <a:prstGeom prst="rect">
            <a:avLst/>
          </a:prstGeom>
        </p:spPr>
        <p:txBody>
          <a:bodyPr spcFirstLastPara="1" vert="horz" wrap="square" lIns="121900" tIns="121900" rIns="121900" bIns="1219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For time series, it is extremely important to preserve its chronological order to prevent future information into the training data set. This renders typical k-fold cross validation unsuitable.</a:t>
            </a:r>
          </a:p>
          <a:p>
            <a:pPr marL="0" indent="0">
              <a:spcBef>
                <a:spcPts val="1600"/>
              </a:spcBef>
              <a:spcAft>
                <a:spcPts val="1600"/>
              </a:spcAft>
              <a:buFont typeface="Arial" panose="020B0604020202020204" pitchFamily="34" charset="0"/>
              <a:buNone/>
            </a:pPr>
            <a:r>
              <a:rPr lang="en-GB" sz="1800" dirty="0"/>
              <a:t>Instead, a time series time series method is applied, by splitting the data sets into buckets, and at each validation round, increasing the number of buckets being trained, and having the validated bucket being the succeeding bucket.</a:t>
            </a:r>
          </a:p>
        </p:txBody>
      </p:sp>
      <p:pic>
        <p:nvPicPr>
          <p:cNvPr id="8194" name="Picture 2">
            <a:extLst>
              <a:ext uri="{FF2B5EF4-FFF2-40B4-BE49-F238E27FC236}">
                <a16:creationId xmlns:a16="http://schemas.microsoft.com/office/drawing/2014/main" id="{2962FBE8-0FA7-57C3-7CDC-1095B8379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76" y="4408073"/>
            <a:ext cx="5380238" cy="144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51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1D8520C-F635-5530-F538-C71DE207A0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29997"/>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525572-2A6E-ED17-7103-C1E22E8C52FF}"/>
              </a:ext>
            </a:extLst>
          </p:cNvPr>
          <p:cNvSpPr txBox="1"/>
          <p:nvPr/>
        </p:nvSpPr>
        <p:spPr>
          <a:xfrm>
            <a:off x="6451748" y="4665228"/>
            <a:ext cx="5096785" cy="535531"/>
          </a:xfrm>
          <a:prstGeom prst="rect">
            <a:avLst/>
          </a:prstGeom>
          <a:noFill/>
        </p:spPr>
        <p:txBody>
          <a:bodyPr wrap="square">
            <a:spAutoFit/>
          </a:bodyPr>
          <a:lstStyle/>
          <a:p>
            <a:pPr marL="228600" marR="0" lvl="1" algn="ctr" fontAlgn="base">
              <a:lnSpc>
                <a:spcPct val="90000"/>
              </a:lnSpc>
              <a:spcBef>
                <a:spcPct val="0"/>
              </a:spcBef>
              <a:spcAft>
                <a:spcPts val="600"/>
              </a:spcAft>
              <a:buClrTx/>
              <a:buSzTx/>
              <a:tabLst/>
            </a:pPr>
            <a:r>
              <a:rPr kumimoji="0" lang="en-US" altLang="en-US" sz="3200" i="0" u="none" strike="noStrike" cap="none" normalizeH="0" baseline="0" dirty="0">
                <a:ln>
                  <a:noFill/>
                </a:ln>
                <a:effectLst/>
              </a:rPr>
              <a:t>Model Evaluation</a:t>
            </a:r>
          </a:p>
        </p:txBody>
      </p:sp>
    </p:spTree>
    <p:extLst>
      <p:ext uri="{BB962C8B-B14F-4D97-AF65-F5344CB8AC3E}">
        <p14:creationId xmlns:p14="http://schemas.microsoft.com/office/powerpoint/2010/main" val="122681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1" name="Rectangle 112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erson holding round glass ball">
            <a:extLst>
              <a:ext uri="{FF2B5EF4-FFF2-40B4-BE49-F238E27FC236}">
                <a16:creationId xmlns:a16="http://schemas.microsoft.com/office/drawing/2014/main" id="{5C0A644E-BDAE-14D4-B73D-D043FF6890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42" r="1" b="30120"/>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83" name="Rectangle 1128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268864-726C-ABAF-3028-DFEC2096F724}"/>
              </a:ext>
            </a:extLst>
          </p:cNvPr>
          <p:cNvSpPr>
            <a:spLocks noGrp="1"/>
          </p:cNvSpPr>
          <p:nvPr>
            <p:ph type="title"/>
          </p:nvPr>
        </p:nvSpPr>
        <p:spPr>
          <a:xfrm>
            <a:off x="838200" y="365125"/>
            <a:ext cx="3822189" cy="1899912"/>
          </a:xfrm>
        </p:spPr>
        <p:txBody>
          <a:bodyPr>
            <a:normAutofit/>
          </a:bodyPr>
          <a:lstStyle/>
          <a:p>
            <a:r>
              <a:rPr lang="en-SG" sz="4000" dirty="0"/>
              <a:t>Reflection 1</a:t>
            </a:r>
          </a:p>
        </p:txBody>
      </p:sp>
      <p:sp>
        <p:nvSpPr>
          <p:cNvPr id="3" name="Content Placeholder 2">
            <a:extLst>
              <a:ext uri="{FF2B5EF4-FFF2-40B4-BE49-F238E27FC236}">
                <a16:creationId xmlns:a16="http://schemas.microsoft.com/office/drawing/2014/main" id="{E3C447D9-2F7E-F2BF-EC34-8424BFF50C67}"/>
              </a:ext>
            </a:extLst>
          </p:cNvPr>
          <p:cNvSpPr>
            <a:spLocks noGrp="1"/>
          </p:cNvSpPr>
          <p:nvPr>
            <p:ph idx="1"/>
          </p:nvPr>
        </p:nvSpPr>
        <p:spPr>
          <a:xfrm>
            <a:off x="838200" y="2194560"/>
            <a:ext cx="4047309" cy="3982403"/>
          </a:xfrm>
        </p:spPr>
        <p:txBody>
          <a:bodyPr>
            <a:normAutofit/>
          </a:bodyPr>
          <a:lstStyle/>
          <a:p>
            <a:pPr marL="0" indent="0" rtl="0" fontAlgn="base">
              <a:spcBef>
                <a:spcPts val="0"/>
              </a:spcBef>
              <a:spcAft>
                <a:spcPts val="0"/>
              </a:spcAft>
              <a:buNone/>
            </a:pPr>
            <a:r>
              <a:rPr lang="en-GB" sz="1400" b="0" i="0" u="none" strike="noStrike" dirty="0">
                <a:effectLst/>
                <a:latin typeface="Arial" panose="020B0604020202020204" pitchFamily="34" charset="0"/>
              </a:rPr>
              <a:t>Although the models do not show good predictive power, LSTM outperformed other ML models. </a:t>
            </a:r>
          </a:p>
          <a:p>
            <a:pPr marL="0" indent="0" rtl="0" fontAlgn="base">
              <a:spcBef>
                <a:spcPts val="0"/>
              </a:spcBef>
              <a:spcAft>
                <a:spcPts val="0"/>
              </a:spcAft>
              <a:buNone/>
            </a:pPr>
            <a:endParaRPr lang="en-GB" sz="1400" b="0" i="0" u="none" strike="noStrike" dirty="0">
              <a:effectLst/>
              <a:latin typeface="Arial" panose="020B0604020202020204" pitchFamily="34" charset="0"/>
            </a:endParaRPr>
          </a:p>
          <a:p>
            <a:pPr marL="0" indent="0" rtl="0" fontAlgn="base">
              <a:spcBef>
                <a:spcPts val="0"/>
              </a:spcBef>
              <a:spcAft>
                <a:spcPts val="0"/>
              </a:spcAft>
              <a:buNone/>
            </a:pPr>
            <a:r>
              <a:rPr lang="en-GB" sz="1400" b="0" i="0" u="none" strike="noStrike" dirty="0">
                <a:effectLst/>
                <a:latin typeface="Arial" panose="020B0604020202020204" pitchFamily="34" charset="0"/>
              </a:rPr>
              <a:t>We tried to make both y and X as returns but the result still doesn’t meet the expectation.</a:t>
            </a:r>
          </a:p>
          <a:p>
            <a:pPr marL="0" indent="0" rtl="0" fontAlgn="base">
              <a:spcBef>
                <a:spcPts val="0"/>
              </a:spcBef>
              <a:spcAft>
                <a:spcPts val="0"/>
              </a:spcAft>
              <a:buNone/>
            </a:pPr>
            <a:endParaRPr lang="en-GB" sz="1400" b="0" i="0" u="none" strike="noStrike" dirty="0">
              <a:effectLst/>
              <a:latin typeface="Arial" panose="020B0604020202020204" pitchFamily="34" charset="0"/>
            </a:endParaRPr>
          </a:p>
          <a:p>
            <a:pPr marL="0" indent="0" rtl="0" fontAlgn="base">
              <a:spcBef>
                <a:spcPts val="0"/>
              </a:spcBef>
              <a:spcAft>
                <a:spcPts val="0"/>
              </a:spcAft>
              <a:buNone/>
            </a:pPr>
            <a:r>
              <a:rPr lang="en-GB" sz="1400" b="0" i="0" u="none" strike="noStrike" dirty="0">
                <a:effectLst/>
                <a:latin typeface="Arial" panose="020B0604020202020204" pitchFamily="34" charset="0"/>
              </a:rPr>
              <a:t>Models may take too much noise from “fundamentals” features.</a:t>
            </a:r>
          </a:p>
          <a:p>
            <a:pPr marL="0" indent="0" rtl="0" fontAlgn="base">
              <a:spcBef>
                <a:spcPts val="0"/>
              </a:spcBef>
              <a:spcAft>
                <a:spcPts val="0"/>
              </a:spcAft>
              <a:buNone/>
            </a:pPr>
            <a:endParaRPr lang="en-GB" sz="1400" b="0" i="0" u="none" strike="noStrike" dirty="0">
              <a:effectLst/>
              <a:latin typeface="Arial" panose="020B0604020202020204" pitchFamily="34" charset="0"/>
            </a:endParaRPr>
          </a:p>
          <a:p>
            <a:pPr marL="0" indent="0" rtl="0" fontAlgn="base">
              <a:spcBef>
                <a:spcPts val="0"/>
              </a:spcBef>
              <a:spcAft>
                <a:spcPts val="0"/>
              </a:spcAft>
              <a:buNone/>
            </a:pPr>
            <a:r>
              <a:rPr lang="en-GB" sz="1400" b="0" i="0" u="none" strike="noStrike" dirty="0">
                <a:effectLst/>
                <a:latin typeface="Arial" panose="020B0604020202020204" pitchFamily="34" charset="0"/>
              </a:rPr>
              <a:t>If we look back to features importance, we find that the most important ones are from technical indicators and other related assets. Those “fundamentals” features could even be neglected.</a:t>
            </a:r>
          </a:p>
          <a:p>
            <a:pPr marL="0" indent="0" rtl="0" fontAlgn="base">
              <a:spcBef>
                <a:spcPts val="0"/>
              </a:spcBef>
              <a:spcAft>
                <a:spcPts val="0"/>
              </a:spcAft>
              <a:buNone/>
            </a:pPr>
            <a:endParaRPr lang="en-GB" sz="1400" b="0" i="0" u="none" strike="noStrike" dirty="0">
              <a:effectLst/>
              <a:latin typeface="Arial" panose="020B0604020202020204" pitchFamily="34" charset="0"/>
            </a:endParaRPr>
          </a:p>
          <a:p>
            <a:pPr marL="0" indent="0" rtl="0" fontAlgn="base">
              <a:spcBef>
                <a:spcPts val="0"/>
              </a:spcBef>
              <a:spcAft>
                <a:spcPts val="0"/>
              </a:spcAft>
              <a:buNone/>
            </a:pPr>
            <a:r>
              <a:rPr lang="en-GB" sz="1400" b="0" i="0" u="none" strike="noStrike" dirty="0">
                <a:effectLst/>
                <a:latin typeface="Arial" panose="020B0604020202020204" pitchFamily="34" charset="0"/>
              </a:rPr>
              <a:t>We decided to pivot:</a:t>
            </a:r>
          </a:p>
          <a:p>
            <a:pPr marL="285750" indent="-285750" fontAlgn="base">
              <a:spcBef>
                <a:spcPts val="0"/>
              </a:spcBef>
            </a:pPr>
            <a:r>
              <a:rPr lang="en-GB" sz="1400" b="0" i="0" u="none" strike="noStrike" dirty="0">
                <a:effectLst/>
                <a:latin typeface="Arial" panose="020B0604020202020204" pitchFamily="34" charset="0"/>
              </a:rPr>
              <a:t>Pick out LSTM as our targeted models</a:t>
            </a:r>
          </a:p>
          <a:p>
            <a:pPr marL="285750" indent="-285750" fontAlgn="base">
              <a:spcBef>
                <a:spcPts val="0"/>
              </a:spcBef>
            </a:pPr>
            <a:r>
              <a:rPr lang="en-GB" sz="1400" b="0" i="0" u="none" strike="noStrike" dirty="0">
                <a:effectLst/>
                <a:latin typeface="Arial" panose="020B0604020202020204" pitchFamily="34" charset="0"/>
              </a:rPr>
              <a:t>Train the model only with other assets’ price and TA indicators. </a:t>
            </a:r>
          </a:p>
          <a:p>
            <a:endParaRPr lang="en-SG" sz="1400" dirty="0"/>
          </a:p>
        </p:txBody>
      </p:sp>
    </p:spTree>
    <p:extLst>
      <p:ext uri="{BB962C8B-B14F-4D97-AF65-F5344CB8AC3E}">
        <p14:creationId xmlns:p14="http://schemas.microsoft.com/office/powerpoint/2010/main" val="173347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erial photography of city during night time">
            <a:extLst>
              <a:ext uri="{FF2B5EF4-FFF2-40B4-BE49-F238E27FC236}">
                <a16:creationId xmlns:a16="http://schemas.microsoft.com/office/drawing/2014/main" id="{D935D818-BF8E-C38D-D533-C8C40A1AD6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98" t="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A0C7B1-8014-34DC-89A7-2B1E8A773A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Deep-diving into LSTM Model</a:t>
            </a:r>
          </a:p>
        </p:txBody>
      </p:sp>
      <p:sp>
        <p:nvSpPr>
          <p:cNvPr id="3" name="Text Placeholder 2">
            <a:extLst>
              <a:ext uri="{FF2B5EF4-FFF2-40B4-BE49-F238E27FC236}">
                <a16:creationId xmlns:a16="http://schemas.microsoft.com/office/drawing/2014/main" id="{F5FB5446-3157-42CA-01DA-9DA5F3F45935}"/>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Cross-validation, Hyperparameter tuning, Bayesian Optimization</a:t>
            </a:r>
          </a:p>
        </p:txBody>
      </p:sp>
      <p:sp>
        <p:nvSpPr>
          <p:cNvPr id="4107" name="Rectangle 4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66953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dirty="0"/>
              <a:t>Features Selections – 2 Hypotheses (1)</a:t>
            </a:r>
            <a:endParaRPr dirty="0"/>
          </a:p>
          <a:p>
            <a:endParaRPr dirty="0"/>
          </a:p>
        </p:txBody>
      </p:sp>
      <p:sp>
        <p:nvSpPr>
          <p:cNvPr id="7" name="Text Placeholder 6">
            <a:extLst>
              <a:ext uri="{FF2B5EF4-FFF2-40B4-BE49-F238E27FC236}">
                <a16:creationId xmlns:a16="http://schemas.microsoft.com/office/drawing/2014/main" id="{B0831F9E-1250-8DCA-F4F8-5A6A10D29AE5}"/>
              </a:ext>
            </a:extLst>
          </p:cNvPr>
          <p:cNvSpPr>
            <a:spLocks noGrp="1"/>
          </p:cNvSpPr>
          <p:nvPr>
            <p:ph type="body" idx="1"/>
          </p:nvPr>
        </p:nvSpPr>
        <p:spPr>
          <a:xfrm>
            <a:off x="415600" y="1536633"/>
            <a:ext cx="5680400" cy="4555200"/>
          </a:xfrm>
        </p:spPr>
        <p:txBody>
          <a:bodyPr>
            <a:normAutofit fontScale="92500" lnSpcReduction="10000"/>
          </a:bodyPr>
          <a:lstStyle/>
          <a:p>
            <a:pPr marL="186262" indent="0">
              <a:buNone/>
            </a:pPr>
            <a:r>
              <a:rPr lang="en-GB" dirty="0"/>
              <a:t>Hypothesis 1 - key index and related asset prices (before and including T-1) have predictive power over the future price of crude oil (T+3)</a:t>
            </a:r>
          </a:p>
          <a:p>
            <a:pPr marL="186262" indent="0">
              <a:buNone/>
            </a:pPr>
            <a:endParaRPr lang="en-GB" dirty="0"/>
          </a:p>
          <a:p>
            <a:r>
              <a:rPr lang="en-GB" dirty="0"/>
              <a:t>S&amp;P 500 index - leading indicator of the US equity markets, and a proxy to developed markets</a:t>
            </a:r>
          </a:p>
          <a:p>
            <a:r>
              <a:rPr lang="en-GB" dirty="0"/>
              <a:t>VIX Index - volatility index based on S&amp;P 500 options, a fear gauge of the markets</a:t>
            </a:r>
          </a:p>
          <a:p>
            <a:r>
              <a:rPr lang="en-GB" dirty="0"/>
              <a:t>Gold - primary inflation hedging instrument</a:t>
            </a:r>
          </a:p>
          <a:p>
            <a:r>
              <a:rPr lang="en-GB" dirty="0"/>
              <a:t>Brent Crude - highly correlated asset to WTI Crude</a:t>
            </a:r>
          </a:p>
          <a:p>
            <a:r>
              <a:rPr lang="en-GB" dirty="0"/>
              <a:t>WTI Crude - historical price of WTI Crude may have predictive power of its future prices</a:t>
            </a:r>
          </a:p>
          <a:p>
            <a:endParaRPr lang="en-GB" dirty="0"/>
          </a:p>
          <a:p>
            <a:pPr marL="186262" indent="0">
              <a:buNone/>
            </a:pPr>
            <a:r>
              <a:rPr lang="en-GB" dirty="0"/>
              <a:t>Some observations</a:t>
            </a:r>
          </a:p>
          <a:p>
            <a:r>
              <a:rPr lang="en-GB" dirty="0"/>
              <a:t>High correlation between WTI and Brent</a:t>
            </a:r>
          </a:p>
          <a:p>
            <a:r>
              <a:rPr lang="en-GB" dirty="0"/>
              <a:t>VIX’s spikes appear to foreshadow drops in WTI prices</a:t>
            </a:r>
          </a:p>
          <a:p>
            <a:r>
              <a:rPr lang="en-GB" dirty="0"/>
              <a:t>Low correlation between WTI and gold, and S&amp;P 500</a:t>
            </a:r>
          </a:p>
          <a:p>
            <a:endParaRPr lang="en-GB" dirty="0"/>
          </a:p>
          <a:p>
            <a:endParaRPr lang="en-SG" dirty="0"/>
          </a:p>
        </p:txBody>
      </p:sp>
      <p:pic>
        <p:nvPicPr>
          <p:cNvPr id="4" name="Google Shape;171;p29">
            <a:extLst>
              <a:ext uri="{FF2B5EF4-FFF2-40B4-BE49-F238E27FC236}">
                <a16:creationId xmlns:a16="http://schemas.microsoft.com/office/drawing/2014/main" id="{9E57525D-AED1-342F-8AD5-3964BE2415B9}"/>
              </a:ext>
            </a:extLst>
          </p:cNvPr>
          <p:cNvPicPr preferRelativeResize="0"/>
          <p:nvPr/>
        </p:nvPicPr>
        <p:blipFill>
          <a:blip r:embed="rId3">
            <a:alphaModFix/>
          </a:blip>
          <a:stretch>
            <a:fillRect/>
          </a:stretch>
        </p:blipFill>
        <p:spPr>
          <a:xfrm>
            <a:off x="6096000" y="1518232"/>
            <a:ext cx="5680400" cy="2532613"/>
          </a:xfrm>
          <a:prstGeom prst="rect">
            <a:avLst/>
          </a:prstGeom>
          <a:noFill/>
          <a:ln>
            <a:noFill/>
          </a:ln>
        </p:spPr>
      </p:pic>
      <p:pic>
        <p:nvPicPr>
          <p:cNvPr id="5" name="Google Shape;172;p29">
            <a:extLst>
              <a:ext uri="{FF2B5EF4-FFF2-40B4-BE49-F238E27FC236}">
                <a16:creationId xmlns:a16="http://schemas.microsoft.com/office/drawing/2014/main" id="{C19ADEC9-8642-2392-9D1D-1712F2BBFB32}"/>
              </a:ext>
            </a:extLst>
          </p:cNvPr>
          <p:cNvPicPr preferRelativeResize="0"/>
          <p:nvPr/>
        </p:nvPicPr>
        <p:blipFill>
          <a:blip r:embed="rId4">
            <a:alphaModFix/>
          </a:blip>
          <a:stretch>
            <a:fillRect/>
          </a:stretch>
        </p:blipFill>
        <p:spPr>
          <a:xfrm>
            <a:off x="7515065" y="4044227"/>
            <a:ext cx="2842270" cy="20724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Google Shape;163;p28"/>
          <p:cNvSpPr txBox="1">
            <a:spLocks noGrp="1"/>
          </p:cNvSpPr>
          <p:nvPr>
            <p:ph type="title"/>
          </p:nvPr>
        </p:nvSpPr>
        <p:spPr>
          <a:xfrm>
            <a:off x="648929" y="557190"/>
            <a:ext cx="5170852" cy="1671564"/>
          </a:xfrm>
          <a:prstGeom prst="rect">
            <a:avLst/>
          </a:prstGeom>
        </p:spPr>
        <p:txBody>
          <a:bodyPr spcFirstLastPara="1" vert="horz" lIns="91440" tIns="45720" rIns="91440" bIns="45720" rtlCol="0" anchor="ctr" anchorCtr="0">
            <a:normAutofit/>
          </a:bodyPr>
          <a:lstStyle/>
          <a:p>
            <a:pPr>
              <a:spcBef>
                <a:spcPct val="0"/>
              </a:spcBef>
            </a:pPr>
            <a:r>
              <a:rPr lang="en-US" sz="4000" dirty="0"/>
              <a:t>Features Selections - 2 Hypotheses (2)</a:t>
            </a:r>
          </a:p>
          <a:p>
            <a:pPr>
              <a:spcBef>
                <a:spcPct val="0"/>
              </a:spcBef>
            </a:pPr>
            <a:endParaRPr lang="en-US" sz="4000" dirty="0"/>
          </a:p>
        </p:txBody>
      </p:sp>
      <p:sp>
        <p:nvSpPr>
          <p:cNvPr id="3" name="Text Placeholder 2">
            <a:extLst>
              <a:ext uri="{FF2B5EF4-FFF2-40B4-BE49-F238E27FC236}">
                <a16:creationId xmlns:a16="http://schemas.microsoft.com/office/drawing/2014/main" id="{CFAE7DB6-E43C-29E9-7F0A-EB20D050278F}"/>
              </a:ext>
            </a:extLst>
          </p:cNvPr>
          <p:cNvSpPr>
            <a:spLocks noGrp="1"/>
          </p:cNvSpPr>
          <p:nvPr>
            <p:ph type="body" idx="1"/>
          </p:nvPr>
        </p:nvSpPr>
        <p:spPr>
          <a:xfrm>
            <a:off x="648930" y="2398030"/>
            <a:ext cx="5180245" cy="3731058"/>
          </a:xfrm>
        </p:spPr>
        <p:txBody>
          <a:bodyPr vert="horz" lIns="91440" tIns="45720" rIns="91440" bIns="45720" rtlCol="0">
            <a:normAutofit/>
          </a:bodyPr>
          <a:lstStyle/>
          <a:p>
            <a:pPr marL="0" indent="0">
              <a:buNone/>
            </a:pPr>
            <a:r>
              <a:rPr lang="en-US" sz="1700" dirty="0"/>
              <a:t>Hypothesis 2 - Asset’s own technical indicators may capture crucial historical patterns and market psychology, and thus may have predictive power over future price (T+3)</a:t>
            </a:r>
          </a:p>
          <a:p>
            <a:pPr indent="-228600">
              <a:spcBef>
                <a:spcPts val="1600"/>
              </a:spcBef>
              <a:buFont typeface="Arial" panose="020B0604020202020204" pitchFamily="34" charset="0"/>
              <a:buChar char="•"/>
            </a:pPr>
            <a:r>
              <a:rPr lang="en-US" sz="1700" dirty="0"/>
              <a:t>Previous close prices</a:t>
            </a:r>
          </a:p>
          <a:p>
            <a:pPr indent="-228600">
              <a:buFont typeface="Arial" panose="020B0604020202020204" pitchFamily="34" charset="0"/>
              <a:buChar char="•"/>
            </a:pPr>
            <a:r>
              <a:rPr lang="en-US" sz="1700" dirty="0"/>
              <a:t>Previous traded volume</a:t>
            </a:r>
          </a:p>
          <a:p>
            <a:pPr indent="-228600">
              <a:buFont typeface="Arial" panose="020B0604020202020204" pitchFamily="34" charset="0"/>
              <a:buChar char="•"/>
            </a:pPr>
            <a:r>
              <a:rPr lang="en-US" sz="1700" dirty="0"/>
              <a:t>Simple moving average (5 days, 14 days)</a:t>
            </a:r>
          </a:p>
          <a:p>
            <a:pPr indent="-228600">
              <a:buFont typeface="Arial" panose="020B0604020202020204" pitchFamily="34" charset="0"/>
              <a:buChar char="•"/>
            </a:pPr>
            <a:r>
              <a:rPr lang="en-US" sz="1700" dirty="0"/>
              <a:t>Average True Range (5 days, 14 days)</a:t>
            </a:r>
          </a:p>
          <a:p>
            <a:pPr indent="-228600">
              <a:buFont typeface="Arial" panose="020B0604020202020204" pitchFamily="34" charset="0"/>
              <a:buChar char="•"/>
            </a:pPr>
            <a:r>
              <a:rPr lang="en-US" sz="1700" dirty="0"/>
              <a:t>Average Directional Index (5 days, 14 days)</a:t>
            </a:r>
          </a:p>
          <a:p>
            <a:pPr indent="-228600">
              <a:buFont typeface="Arial" panose="020B0604020202020204" pitchFamily="34" charset="0"/>
              <a:buChar char="•"/>
            </a:pPr>
            <a:r>
              <a:rPr lang="en-US" sz="1700" dirty="0"/>
              <a:t>Relative Strength Index (5 days, 14 days)</a:t>
            </a:r>
          </a:p>
          <a:p>
            <a:pPr indent="-228600">
              <a:buFont typeface="Arial" panose="020B0604020202020204" pitchFamily="34" charset="0"/>
              <a:buChar char="•"/>
            </a:pPr>
            <a:r>
              <a:rPr lang="en-US" sz="1700" dirty="0"/>
              <a:t>MACD</a:t>
            </a:r>
          </a:p>
          <a:p>
            <a:pPr indent="-228600">
              <a:buFont typeface="Arial" panose="020B0604020202020204" pitchFamily="34" charset="0"/>
              <a:buChar char="•"/>
            </a:pPr>
            <a:r>
              <a:rPr lang="en-US" sz="1700" dirty="0"/>
              <a:t>Bollinger Bands</a:t>
            </a:r>
          </a:p>
          <a:p>
            <a:pPr marL="0" indent="-228600">
              <a:spcBef>
                <a:spcPts val="1600"/>
              </a:spcBef>
              <a:spcAft>
                <a:spcPts val="1600"/>
              </a:spcAft>
              <a:buFont typeface="Arial" panose="020B0604020202020204" pitchFamily="34" charset="0"/>
              <a:buChar char="•"/>
            </a:pPr>
            <a:endParaRPr lang="en-US" sz="1700" dirty="0"/>
          </a:p>
        </p:txBody>
      </p:sp>
      <p:pic>
        <p:nvPicPr>
          <p:cNvPr id="5126" name="Picture 6">
            <a:extLst>
              <a:ext uri="{FF2B5EF4-FFF2-40B4-BE49-F238E27FC236}">
                <a16:creationId xmlns:a16="http://schemas.microsoft.com/office/drawing/2014/main" id="{4AFC8615-114D-D3D9-85DE-E144A6887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75" y="874661"/>
            <a:ext cx="5615998" cy="510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47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362" name="Picture 2" descr="A man in a black suit loosening his tie">
            <a:extLst>
              <a:ext uri="{FF2B5EF4-FFF2-40B4-BE49-F238E27FC236}">
                <a16:creationId xmlns:a16="http://schemas.microsoft.com/office/drawing/2014/main" id="{1792CEC0-9BE7-D51F-EFD3-CE4DC5D7BD04}"/>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FCF763-070B-4D75-BAC0-9AEE996E7FB2}"/>
              </a:ext>
            </a:extLst>
          </p:cNvPr>
          <p:cNvSpPr>
            <a:spLocks noGrp="1"/>
          </p:cNvSpPr>
          <p:nvPr>
            <p:ph type="title"/>
          </p:nvPr>
        </p:nvSpPr>
        <p:spPr>
          <a:xfrm>
            <a:off x="838200" y="365125"/>
            <a:ext cx="10515600" cy="1325563"/>
          </a:xfrm>
        </p:spPr>
        <p:txBody>
          <a:bodyPr>
            <a:normAutofit/>
          </a:bodyPr>
          <a:lstStyle/>
          <a:p>
            <a:r>
              <a:rPr lang="en-SG" dirty="0"/>
              <a:t>Executive Summary</a:t>
            </a:r>
          </a:p>
        </p:txBody>
      </p:sp>
      <p:sp>
        <p:nvSpPr>
          <p:cNvPr id="3" name="Content Placeholder 2">
            <a:extLst>
              <a:ext uri="{FF2B5EF4-FFF2-40B4-BE49-F238E27FC236}">
                <a16:creationId xmlns:a16="http://schemas.microsoft.com/office/drawing/2014/main" id="{B8B45D95-0BA4-091F-084C-207CB6645CAD}"/>
              </a:ext>
            </a:extLst>
          </p:cNvPr>
          <p:cNvSpPr>
            <a:spLocks noGrp="1"/>
          </p:cNvSpPr>
          <p:nvPr>
            <p:ph idx="1"/>
          </p:nvPr>
        </p:nvSpPr>
        <p:spPr>
          <a:xfrm>
            <a:off x="838200" y="1825625"/>
            <a:ext cx="10515600" cy="4351338"/>
          </a:xfrm>
        </p:spPr>
        <p:txBody>
          <a:bodyPr>
            <a:normAutofit/>
          </a:bodyPr>
          <a:lstStyle/>
          <a:p>
            <a:r>
              <a:rPr lang="en-SG" dirty="0"/>
              <a:t>The following presentation offers a glimpse of a continuous learning and exploration of the application of machine learning in asset price prediction</a:t>
            </a:r>
          </a:p>
          <a:p>
            <a:r>
              <a:rPr lang="en-SG" dirty="0"/>
              <a:t>Benchmark analyses were conducted to set the basis of the project</a:t>
            </a:r>
          </a:p>
          <a:p>
            <a:r>
              <a:rPr lang="en-SG" dirty="0"/>
              <a:t>A preliminary exploration on various machine learning techniques were showcased, along with reflections on shortcomings</a:t>
            </a:r>
          </a:p>
          <a:p>
            <a:r>
              <a:rPr lang="en-SG" dirty="0"/>
              <a:t>A </a:t>
            </a:r>
            <a:r>
              <a:rPr lang="en-SG" dirty="0" err="1"/>
              <a:t>deepdive</a:t>
            </a:r>
            <a:r>
              <a:rPr lang="en-SG" dirty="0"/>
              <a:t> on LSTM model is then conducted, with application of proper machine learning framework and techniques</a:t>
            </a:r>
          </a:p>
        </p:txBody>
      </p:sp>
    </p:spTree>
    <p:extLst>
      <p:ext uri="{BB962C8B-B14F-4D97-AF65-F5344CB8AC3E}">
        <p14:creationId xmlns:p14="http://schemas.microsoft.com/office/powerpoint/2010/main" val="352130306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Machine Learning Pipeline</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6F034BA-F5B8-F0A3-61D0-57D164C282E9}"/>
              </a:ext>
            </a:extLst>
          </p:cNvPr>
          <p:cNvGraphicFramePr/>
          <p:nvPr>
            <p:extLst>
              <p:ext uri="{D42A27DB-BD31-4B8C-83A1-F6EECF244321}">
                <p14:modId xmlns:p14="http://schemas.microsoft.com/office/powerpoint/2010/main" val="2079378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U-Turn 4">
            <a:extLst>
              <a:ext uri="{FF2B5EF4-FFF2-40B4-BE49-F238E27FC236}">
                <a16:creationId xmlns:a16="http://schemas.microsoft.com/office/drawing/2014/main" id="{995879CD-3CE9-6E5E-E185-9D8CAC6C8D74}"/>
              </a:ext>
            </a:extLst>
          </p:cNvPr>
          <p:cNvSpPr/>
          <p:nvPr/>
        </p:nvSpPr>
        <p:spPr>
          <a:xfrm>
            <a:off x="2645108" y="2336800"/>
            <a:ext cx="6748272" cy="1810327"/>
          </a:xfrm>
          <a:prstGeom prst="uturnArrow">
            <a:avLst>
              <a:gd name="adj1" fmla="val 7515"/>
              <a:gd name="adj2" fmla="val 12900"/>
              <a:gd name="adj3" fmla="val 19001"/>
              <a:gd name="adj4" fmla="val 12361"/>
              <a:gd name="adj5" fmla="val 66244"/>
            </a:avLst>
          </a:prstGeom>
          <a:solidFill>
            <a:schemeClr val="accent2">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 name="Arrow: U-Turn 5">
            <a:extLst>
              <a:ext uri="{FF2B5EF4-FFF2-40B4-BE49-F238E27FC236}">
                <a16:creationId xmlns:a16="http://schemas.microsoft.com/office/drawing/2014/main" id="{028BBA4A-5E56-6985-C502-A36E31FC660D}"/>
              </a:ext>
            </a:extLst>
          </p:cNvPr>
          <p:cNvSpPr/>
          <p:nvPr/>
        </p:nvSpPr>
        <p:spPr>
          <a:xfrm flipH="1" flipV="1">
            <a:off x="2468508" y="3632294"/>
            <a:ext cx="6748272" cy="1810326"/>
          </a:xfrm>
          <a:prstGeom prst="uturnArrow">
            <a:avLst>
              <a:gd name="adj1" fmla="val 7515"/>
              <a:gd name="adj2" fmla="val 12900"/>
              <a:gd name="adj3" fmla="val 19001"/>
              <a:gd name="adj4" fmla="val 12361"/>
              <a:gd name="adj5" fmla="val 66244"/>
            </a:avLst>
          </a:prstGeom>
          <a:solidFill>
            <a:schemeClr val="accent2">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7" name="TextBox 6">
            <a:extLst>
              <a:ext uri="{FF2B5EF4-FFF2-40B4-BE49-F238E27FC236}">
                <a16:creationId xmlns:a16="http://schemas.microsoft.com/office/drawing/2014/main" id="{BA51ED68-5792-8369-09FE-01B22D9523DB}"/>
              </a:ext>
            </a:extLst>
          </p:cNvPr>
          <p:cNvSpPr txBox="1"/>
          <p:nvPr/>
        </p:nvSpPr>
        <p:spPr>
          <a:xfrm>
            <a:off x="3583709" y="5485423"/>
            <a:ext cx="5024582" cy="369332"/>
          </a:xfrm>
          <a:prstGeom prst="rect">
            <a:avLst/>
          </a:prstGeom>
          <a:noFill/>
        </p:spPr>
        <p:txBody>
          <a:bodyPr wrap="square" rtlCol="0">
            <a:spAutoFit/>
          </a:bodyPr>
          <a:lstStyle/>
          <a:p>
            <a:pPr algn="ctr"/>
            <a:r>
              <a:rPr lang="en-SG" dirty="0">
                <a:solidFill>
                  <a:schemeClr val="accent2">
                    <a:lumMod val="75000"/>
                  </a:schemeClr>
                </a:solidFill>
              </a:rPr>
              <a:t>Model Optimization, Hyperparameter Tuning</a:t>
            </a:r>
          </a:p>
        </p:txBody>
      </p:sp>
    </p:spTree>
    <p:extLst>
      <p:ext uri="{BB962C8B-B14F-4D97-AF65-F5344CB8AC3E}">
        <p14:creationId xmlns:p14="http://schemas.microsoft.com/office/powerpoint/2010/main" val="215503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The unoptimized LSTM architecture</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1EB37E-E740-8D08-D85B-374C55B50EE1}"/>
              </a:ext>
            </a:extLst>
          </p:cNvPr>
          <p:cNvSpPr/>
          <p:nvPr/>
        </p:nvSpPr>
        <p:spPr>
          <a:xfrm>
            <a:off x="1114646" y="2061812"/>
            <a:ext cx="1011865" cy="3848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dirty="0">
                <a:solidFill>
                  <a:schemeClr val="tx2"/>
                </a:solidFill>
              </a:rPr>
              <a:t>Features</a:t>
            </a:r>
          </a:p>
        </p:txBody>
      </p:sp>
      <p:sp>
        <p:nvSpPr>
          <p:cNvPr id="8" name="Rectangle 7">
            <a:extLst>
              <a:ext uri="{FF2B5EF4-FFF2-40B4-BE49-F238E27FC236}">
                <a16:creationId xmlns:a16="http://schemas.microsoft.com/office/drawing/2014/main" id="{B079672B-B949-437C-39B4-6437304EC951}"/>
              </a:ext>
            </a:extLst>
          </p:cNvPr>
          <p:cNvSpPr/>
          <p:nvPr/>
        </p:nvSpPr>
        <p:spPr>
          <a:xfrm>
            <a:off x="3251790" y="2061812"/>
            <a:ext cx="1011865" cy="56352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(1,1)</a:t>
            </a:r>
          </a:p>
        </p:txBody>
      </p:sp>
      <p:sp>
        <p:nvSpPr>
          <p:cNvPr id="9" name="Rectangle 8">
            <a:extLst>
              <a:ext uri="{FF2B5EF4-FFF2-40B4-BE49-F238E27FC236}">
                <a16:creationId xmlns:a16="http://schemas.microsoft.com/office/drawing/2014/main" id="{5A8F957F-2739-DC53-0743-612847BB049E}"/>
              </a:ext>
            </a:extLst>
          </p:cNvPr>
          <p:cNvSpPr/>
          <p:nvPr/>
        </p:nvSpPr>
        <p:spPr>
          <a:xfrm>
            <a:off x="3251789" y="2875203"/>
            <a:ext cx="1011865" cy="56352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(1,2)</a:t>
            </a:r>
          </a:p>
        </p:txBody>
      </p:sp>
      <p:sp>
        <p:nvSpPr>
          <p:cNvPr id="10" name="Rectangle 9">
            <a:extLst>
              <a:ext uri="{FF2B5EF4-FFF2-40B4-BE49-F238E27FC236}">
                <a16:creationId xmlns:a16="http://schemas.microsoft.com/office/drawing/2014/main" id="{A853D14F-F19E-40E2-9D01-96C0B36CEE20}"/>
              </a:ext>
            </a:extLst>
          </p:cNvPr>
          <p:cNvSpPr/>
          <p:nvPr/>
        </p:nvSpPr>
        <p:spPr>
          <a:xfrm>
            <a:off x="3251788" y="4533882"/>
            <a:ext cx="1011865" cy="56352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(1,127)</a:t>
            </a:r>
          </a:p>
        </p:txBody>
      </p:sp>
      <p:sp>
        <p:nvSpPr>
          <p:cNvPr id="11" name="Rectangle 10">
            <a:extLst>
              <a:ext uri="{FF2B5EF4-FFF2-40B4-BE49-F238E27FC236}">
                <a16:creationId xmlns:a16="http://schemas.microsoft.com/office/drawing/2014/main" id="{A15208FA-4CAB-91C8-BC41-BAAE84095020}"/>
              </a:ext>
            </a:extLst>
          </p:cNvPr>
          <p:cNvSpPr/>
          <p:nvPr/>
        </p:nvSpPr>
        <p:spPr>
          <a:xfrm>
            <a:off x="3251788" y="5315375"/>
            <a:ext cx="1011865" cy="56352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(1,128)</a:t>
            </a:r>
          </a:p>
        </p:txBody>
      </p:sp>
      <p:sp>
        <p:nvSpPr>
          <p:cNvPr id="12" name="Rectangle 11">
            <a:extLst>
              <a:ext uri="{FF2B5EF4-FFF2-40B4-BE49-F238E27FC236}">
                <a16:creationId xmlns:a16="http://schemas.microsoft.com/office/drawing/2014/main" id="{B88B13BA-A393-2744-8044-D3114D6F54DF}"/>
              </a:ext>
            </a:extLst>
          </p:cNvPr>
          <p:cNvSpPr/>
          <p:nvPr/>
        </p:nvSpPr>
        <p:spPr>
          <a:xfrm>
            <a:off x="5091220" y="2061812"/>
            <a:ext cx="1011865" cy="5635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(2,1)</a:t>
            </a:r>
          </a:p>
        </p:txBody>
      </p:sp>
      <p:sp>
        <p:nvSpPr>
          <p:cNvPr id="13" name="Rectangle 12">
            <a:extLst>
              <a:ext uri="{FF2B5EF4-FFF2-40B4-BE49-F238E27FC236}">
                <a16:creationId xmlns:a16="http://schemas.microsoft.com/office/drawing/2014/main" id="{C6154483-5D4A-9890-D0C8-BA0F5A83F712}"/>
              </a:ext>
            </a:extLst>
          </p:cNvPr>
          <p:cNvSpPr/>
          <p:nvPr/>
        </p:nvSpPr>
        <p:spPr>
          <a:xfrm>
            <a:off x="5091222" y="2875203"/>
            <a:ext cx="1011865" cy="5635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(2,2)</a:t>
            </a:r>
          </a:p>
        </p:txBody>
      </p:sp>
      <p:sp>
        <p:nvSpPr>
          <p:cNvPr id="14" name="Rectangle 13">
            <a:extLst>
              <a:ext uri="{FF2B5EF4-FFF2-40B4-BE49-F238E27FC236}">
                <a16:creationId xmlns:a16="http://schemas.microsoft.com/office/drawing/2014/main" id="{5AD44977-8698-C8B9-A75B-95FEA825F909}"/>
              </a:ext>
            </a:extLst>
          </p:cNvPr>
          <p:cNvSpPr/>
          <p:nvPr/>
        </p:nvSpPr>
        <p:spPr>
          <a:xfrm>
            <a:off x="5091221" y="4533882"/>
            <a:ext cx="1011865" cy="5635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(2,63)</a:t>
            </a:r>
          </a:p>
        </p:txBody>
      </p:sp>
      <p:sp>
        <p:nvSpPr>
          <p:cNvPr id="15" name="Rectangle 14">
            <a:extLst>
              <a:ext uri="{FF2B5EF4-FFF2-40B4-BE49-F238E27FC236}">
                <a16:creationId xmlns:a16="http://schemas.microsoft.com/office/drawing/2014/main" id="{5AD2E66F-F461-8EAD-F956-D8B892333248}"/>
              </a:ext>
            </a:extLst>
          </p:cNvPr>
          <p:cNvSpPr/>
          <p:nvPr/>
        </p:nvSpPr>
        <p:spPr>
          <a:xfrm>
            <a:off x="5091221" y="5315375"/>
            <a:ext cx="1011865" cy="5635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(2,64)</a:t>
            </a:r>
          </a:p>
        </p:txBody>
      </p:sp>
      <p:sp>
        <p:nvSpPr>
          <p:cNvPr id="16" name="Rectangle 15">
            <a:extLst>
              <a:ext uri="{FF2B5EF4-FFF2-40B4-BE49-F238E27FC236}">
                <a16:creationId xmlns:a16="http://schemas.microsoft.com/office/drawing/2014/main" id="{701DCEEC-2DA2-E366-6F3E-EE9A27E9C09A}"/>
              </a:ext>
            </a:extLst>
          </p:cNvPr>
          <p:cNvSpPr/>
          <p:nvPr/>
        </p:nvSpPr>
        <p:spPr>
          <a:xfrm>
            <a:off x="6930650" y="2029914"/>
            <a:ext cx="1011865" cy="384898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dirty="0">
                <a:solidFill>
                  <a:schemeClr val="accent1">
                    <a:lumMod val="50000"/>
                  </a:schemeClr>
                </a:solidFill>
              </a:rPr>
              <a:t>Flattener</a:t>
            </a:r>
          </a:p>
        </p:txBody>
      </p:sp>
      <p:cxnSp>
        <p:nvCxnSpPr>
          <p:cNvPr id="17" name="Straight Arrow Connector 16">
            <a:extLst>
              <a:ext uri="{FF2B5EF4-FFF2-40B4-BE49-F238E27FC236}">
                <a16:creationId xmlns:a16="http://schemas.microsoft.com/office/drawing/2014/main" id="{5164EBA9-CDCE-D4E8-3277-AE733677F1DB}"/>
              </a:ext>
            </a:extLst>
          </p:cNvPr>
          <p:cNvCxnSpPr>
            <a:cxnSpLocks/>
            <a:endCxn id="8" idx="1"/>
          </p:cNvCxnSpPr>
          <p:nvPr/>
        </p:nvCxnSpPr>
        <p:spPr>
          <a:xfrm>
            <a:off x="2126510" y="2343575"/>
            <a:ext cx="1125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DECAC0-6A1C-383C-D887-EBBFCAC12CD7}"/>
              </a:ext>
            </a:extLst>
          </p:cNvPr>
          <p:cNvCxnSpPr>
            <a:cxnSpLocks/>
            <a:endCxn id="9" idx="1"/>
          </p:cNvCxnSpPr>
          <p:nvPr/>
        </p:nvCxnSpPr>
        <p:spPr>
          <a:xfrm>
            <a:off x="2126510" y="3156964"/>
            <a:ext cx="1125279"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FE3E89-3B6D-7D01-AD73-83EACEEBAA16}"/>
              </a:ext>
            </a:extLst>
          </p:cNvPr>
          <p:cNvCxnSpPr>
            <a:cxnSpLocks/>
            <a:endCxn id="10" idx="1"/>
          </p:cNvCxnSpPr>
          <p:nvPr/>
        </p:nvCxnSpPr>
        <p:spPr>
          <a:xfrm>
            <a:off x="2126510" y="4815644"/>
            <a:ext cx="112527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9AEDAE-E438-512B-EB2D-17440CF228BB}"/>
              </a:ext>
            </a:extLst>
          </p:cNvPr>
          <p:cNvCxnSpPr>
            <a:cxnSpLocks/>
            <a:endCxn id="11" idx="1"/>
          </p:cNvCxnSpPr>
          <p:nvPr/>
        </p:nvCxnSpPr>
        <p:spPr>
          <a:xfrm>
            <a:off x="2126510" y="5597138"/>
            <a:ext cx="11252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7ABE9F-815F-A245-11CB-80BA23DB83C8}"/>
              </a:ext>
            </a:extLst>
          </p:cNvPr>
          <p:cNvCxnSpPr>
            <a:cxnSpLocks/>
            <a:stCxn id="8" idx="3"/>
          </p:cNvCxnSpPr>
          <p:nvPr/>
        </p:nvCxnSpPr>
        <p:spPr>
          <a:xfrm>
            <a:off x="4263655" y="2343575"/>
            <a:ext cx="903764" cy="813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AB401-1229-28BC-2B0C-032AE65B0969}"/>
              </a:ext>
            </a:extLst>
          </p:cNvPr>
          <p:cNvCxnSpPr>
            <a:cxnSpLocks/>
            <a:stCxn id="8" idx="3"/>
            <a:endCxn id="12" idx="1"/>
          </p:cNvCxnSpPr>
          <p:nvPr/>
        </p:nvCxnSpPr>
        <p:spPr>
          <a:xfrm>
            <a:off x="4263655" y="2343575"/>
            <a:ext cx="8275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F6FFD6-A13C-968E-0010-EF2A01203C1E}"/>
              </a:ext>
            </a:extLst>
          </p:cNvPr>
          <p:cNvCxnSpPr>
            <a:cxnSpLocks/>
            <a:stCxn id="9" idx="3"/>
            <a:endCxn id="12" idx="1"/>
          </p:cNvCxnSpPr>
          <p:nvPr/>
        </p:nvCxnSpPr>
        <p:spPr>
          <a:xfrm flipV="1">
            <a:off x="4263654" y="2343575"/>
            <a:ext cx="827566" cy="81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6B4CD5-2406-2413-1A67-F802D6936D62}"/>
              </a:ext>
            </a:extLst>
          </p:cNvPr>
          <p:cNvCxnSpPr>
            <a:cxnSpLocks/>
            <a:stCxn id="9" idx="3"/>
            <a:endCxn id="13" idx="1"/>
          </p:cNvCxnSpPr>
          <p:nvPr/>
        </p:nvCxnSpPr>
        <p:spPr>
          <a:xfrm>
            <a:off x="4263654" y="3156966"/>
            <a:ext cx="8275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CEB6B8-452C-FC3F-BC69-52D921103AF8}"/>
              </a:ext>
            </a:extLst>
          </p:cNvPr>
          <p:cNvCxnSpPr>
            <a:cxnSpLocks/>
            <a:endCxn id="14" idx="1"/>
          </p:cNvCxnSpPr>
          <p:nvPr/>
        </p:nvCxnSpPr>
        <p:spPr>
          <a:xfrm>
            <a:off x="4263653" y="3156964"/>
            <a:ext cx="827568" cy="1658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629459-6A24-9994-AC2C-298002800354}"/>
              </a:ext>
            </a:extLst>
          </p:cNvPr>
          <p:cNvCxnSpPr>
            <a:cxnSpLocks/>
            <a:stCxn id="10" idx="3"/>
            <a:endCxn id="13" idx="1"/>
          </p:cNvCxnSpPr>
          <p:nvPr/>
        </p:nvCxnSpPr>
        <p:spPr>
          <a:xfrm flipV="1">
            <a:off x="4263653" y="3156966"/>
            <a:ext cx="827569" cy="16586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6D0710-1409-2E7A-4208-F8ED0EB30861}"/>
              </a:ext>
            </a:extLst>
          </p:cNvPr>
          <p:cNvCxnSpPr>
            <a:cxnSpLocks/>
            <a:stCxn id="10" idx="3"/>
            <a:endCxn id="14" idx="1"/>
          </p:cNvCxnSpPr>
          <p:nvPr/>
        </p:nvCxnSpPr>
        <p:spPr>
          <a:xfrm>
            <a:off x="4263653" y="4815645"/>
            <a:ext cx="8275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9A4D295-C2AD-FC6D-59ED-B144EEBAAE45}"/>
              </a:ext>
            </a:extLst>
          </p:cNvPr>
          <p:cNvCxnSpPr>
            <a:cxnSpLocks/>
            <a:stCxn id="10" idx="3"/>
            <a:endCxn id="15" idx="1"/>
          </p:cNvCxnSpPr>
          <p:nvPr/>
        </p:nvCxnSpPr>
        <p:spPr>
          <a:xfrm>
            <a:off x="4263653" y="4815645"/>
            <a:ext cx="827568" cy="7814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477339-4B62-0FDF-F96C-090ABCD4991F}"/>
              </a:ext>
            </a:extLst>
          </p:cNvPr>
          <p:cNvCxnSpPr>
            <a:cxnSpLocks/>
            <a:stCxn id="11" idx="3"/>
            <a:endCxn id="14" idx="1"/>
          </p:cNvCxnSpPr>
          <p:nvPr/>
        </p:nvCxnSpPr>
        <p:spPr>
          <a:xfrm flipV="1">
            <a:off x="4263653" y="4815645"/>
            <a:ext cx="827568" cy="7814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06876BD-42E2-AE7C-2416-0ABE4D76BE90}"/>
              </a:ext>
            </a:extLst>
          </p:cNvPr>
          <p:cNvCxnSpPr>
            <a:cxnSpLocks/>
            <a:stCxn id="11" idx="3"/>
            <a:endCxn id="15" idx="1"/>
          </p:cNvCxnSpPr>
          <p:nvPr/>
        </p:nvCxnSpPr>
        <p:spPr>
          <a:xfrm>
            <a:off x="4263653" y="5597138"/>
            <a:ext cx="8275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DBA1CAB-4FE5-2B7E-EB35-4C544B18D068}"/>
              </a:ext>
            </a:extLst>
          </p:cNvPr>
          <p:cNvSpPr txBox="1"/>
          <p:nvPr/>
        </p:nvSpPr>
        <p:spPr>
          <a:xfrm>
            <a:off x="3526887" y="3465311"/>
            <a:ext cx="461665" cy="1063256"/>
          </a:xfrm>
          <a:prstGeom prst="rect">
            <a:avLst/>
          </a:prstGeom>
          <a:noFill/>
        </p:spPr>
        <p:txBody>
          <a:bodyPr vert="eaVert" wrap="square" rtlCol="0" anchor="ctr">
            <a:spAutoFit/>
          </a:bodyPr>
          <a:lstStyle/>
          <a:p>
            <a:pPr algn="ctr"/>
            <a:r>
              <a:rPr lang="en-SG" dirty="0"/>
              <a:t>…</a:t>
            </a:r>
          </a:p>
        </p:txBody>
      </p:sp>
      <p:sp>
        <p:nvSpPr>
          <p:cNvPr id="32" name="TextBox 31">
            <a:extLst>
              <a:ext uri="{FF2B5EF4-FFF2-40B4-BE49-F238E27FC236}">
                <a16:creationId xmlns:a16="http://schemas.microsoft.com/office/drawing/2014/main" id="{8291B288-090B-CF23-EDBA-502BF433C5F1}"/>
              </a:ext>
            </a:extLst>
          </p:cNvPr>
          <p:cNvSpPr txBox="1"/>
          <p:nvPr/>
        </p:nvSpPr>
        <p:spPr>
          <a:xfrm>
            <a:off x="5366319" y="3470626"/>
            <a:ext cx="461665" cy="1063256"/>
          </a:xfrm>
          <a:prstGeom prst="rect">
            <a:avLst/>
          </a:prstGeom>
          <a:noFill/>
        </p:spPr>
        <p:txBody>
          <a:bodyPr vert="eaVert" wrap="square" rtlCol="0" anchor="ctr">
            <a:spAutoFit/>
          </a:bodyPr>
          <a:lstStyle/>
          <a:p>
            <a:pPr algn="ctr"/>
            <a:r>
              <a:rPr lang="en-SG" dirty="0"/>
              <a:t>…</a:t>
            </a:r>
          </a:p>
        </p:txBody>
      </p:sp>
      <p:cxnSp>
        <p:nvCxnSpPr>
          <p:cNvPr id="33" name="Straight Arrow Connector 32">
            <a:extLst>
              <a:ext uri="{FF2B5EF4-FFF2-40B4-BE49-F238E27FC236}">
                <a16:creationId xmlns:a16="http://schemas.microsoft.com/office/drawing/2014/main" id="{DE6EC612-FAA7-601E-9F9C-C3A4BE9DC971}"/>
              </a:ext>
            </a:extLst>
          </p:cNvPr>
          <p:cNvCxnSpPr>
            <a:cxnSpLocks/>
            <a:stCxn id="12" idx="3"/>
          </p:cNvCxnSpPr>
          <p:nvPr/>
        </p:nvCxnSpPr>
        <p:spPr>
          <a:xfrm>
            <a:off x="6103085" y="2343575"/>
            <a:ext cx="827565" cy="813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21DD0D6-035F-3394-2FF1-184A417D76B3}"/>
              </a:ext>
            </a:extLst>
          </p:cNvPr>
          <p:cNvCxnSpPr>
            <a:cxnSpLocks/>
            <a:stCxn id="13" idx="3"/>
            <a:endCxn id="16" idx="1"/>
          </p:cNvCxnSpPr>
          <p:nvPr/>
        </p:nvCxnSpPr>
        <p:spPr>
          <a:xfrm>
            <a:off x="6103087" y="3156966"/>
            <a:ext cx="827563" cy="797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33DD9B-D389-BDBC-40D5-F1883510739C}"/>
              </a:ext>
            </a:extLst>
          </p:cNvPr>
          <p:cNvCxnSpPr>
            <a:cxnSpLocks/>
            <a:stCxn id="14" idx="3"/>
            <a:endCxn id="16" idx="1"/>
          </p:cNvCxnSpPr>
          <p:nvPr/>
        </p:nvCxnSpPr>
        <p:spPr>
          <a:xfrm flipV="1">
            <a:off x="6103086" y="3954407"/>
            <a:ext cx="827564" cy="861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7216DA-1A53-9FEC-F8C3-2A61A6476B64}"/>
              </a:ext>
            </a:extLst>
          </p:cNvPr>
          <p:cNvCxnSpPr>
            <a:cxnSpLocks/>
            <a:stCxn id="15" idx="3"/>
          </p:cNvCxnSpPr>
          <p:nvPr/>
        </p:nvCxnSpPr>
        <p:spPr>
          <a:xfrm flipV="1">
            <a:off x="6103086" y="4815644"/>
            <a:ext cx="827564" cy="781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8FBEEC7-6019-C605-A774-ED442CFC91DA}"/>
              </a:ext>
            </a:extLst>
          </p:cNvPr>
          <p:cNvSpPr/>
          <p:nvPr/>
        </p:nvSpPr>
        <p:spPr>
          <a:xfrm>
            <a:off x="8815303" y="3167599"/>
            <a:ext cx="1011865" cy="165868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dirty="0">
                <a:solidFill>
                  <a:schemeClr val="accent1">
                    <a:lumMod val="50000"/>
                  </a:schemeClr>
                </a:solidFill>
              </a:rPr>
              <a:t>Flattener</a:t>
            </a:r>
          </a:p>
        </p:txBody>
      </p:sp>
      <p:cxnSp>
        <p:nvCxnSpPr>
          <p:cNvPr id="38" name="Straight Arrow Connector 37">
            <a:extLst>
              <a:ext uri="{FF2B5EF4-FFF2-40B4-BE49-F238E27FC236}">
                <a16:creationId xmlns:a16="http://schemas.microsoft.com/office/drawing/2014/main" id="{6E5A3B2E-73A6-D87F-7759-B9478D35CD21}"/>
              </a:ext>
            </a:extLst>
          </p:cNvPr>
          <p:cNvCxnSpPr>
            <a:cxnSpLocks/>
          </p:cNvCxnSpPr>
          <p:nvPr/>
        </p:nvCxnSpPr>
        <p:spPr>
          <a:xfrm>
            <a:off x="7965126" y="2343575"/>
            <a:ext cx="827565" cy="813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2A082A-8E3F-BECD-7C9F-B2A80875AFA9}"/>
              </a:ext>
            </a:extLst>
          </p:cNvPr>
          <p:cNvCxnSpPr>
            <a:cxnSpLocks/>
          </p:cNvCxnSpPr>
          <p:nvPr/>
        </p:nvCxnSpPr>
        <p:spPr>
          <a:xfrm>
            <a:off x="7965128" y="3156966"/>
            <a:ext cx="827563" cy="797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300B6-62D1-0E1E-511A-28848CEC9BCB}"/>
              </a:ext>
            </a:extLst>
          </p:cNvPr>
          <p:cNvCxnSpPr>
            <a:cxnSpLocks/>
          </p:cNvCxnSpPr>
          <p:nvPr/>
        </p:nvCxnSpPr>
        <p:spPr>
          <a:xfrm flipV="1">
            <a:off x="7965127" y="3954407"/>
            <a:ext cx="827564" cy="8612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B5068A-285F-3C75-C8D2-E742A862E854}"/>
              </a:ext>
            </a:extLst>
          </p:cNvPr>
          <p:cNvCxnSpPr>
            <a:cxnSpLocks/>
          </p:cNvCxnSpPr>
          <p:nvPr/>
        </p:nvCxnSpPr>
        <p:spPr>
          <a:xfrm flipV="1">
            <a:off x="7965127" y="4815644"/>
            <a:ext cx="827564" cy="781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AB4334-13D3-090D-95AC-961425970F72}"/>
              </a:ext>
            </a:extLst>
          </p:cNvPr>
          <p:cNvCxnSpPr>
            <a:cxnSpLocks/>
            <a:stCxn id="37" idx="3"/>
          </p:cNvCxnSpPr>
          <p:nvPr/>
        </p:nvCxnSpPr>
        <p:spPr>
          <a:xfrm>
            <a:off x="9827168" y="3996939"/>
            <a:ext cx="635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BBF3671-1D9E-38AD-90B7-EEC347D8E86B}"/>
              </a:ext>
            </a:extLst>
          </p:cNvPr>
          <p:cNvSpPr txBox="1"/>
          <p:nvPr/>
        </p:nvSpPr>
        <p:spPr>
          <a:xfrm>
            <a:off x="8176234" y="5335104"/>
            <a:ext cx="3136808" cy="646331"/>
          </a:xfrm>
          <a:prstGeom prst="rect">
            <a:avLst/>
          </a:prstGeom>
          <a:noFill/>
        </p:spPr>
        <p:txBody>
          <a:bodyPr wrap="square" rtlCol="0">
            <a:spAutoFit/>
          </a:bodyPr>
          <a:lstStyle/>
          <a:p>
            <a:pPr algn="ctr"/>
            <a:r>
              <a:rPr lang="en-SG" dirty="0">
                <a:solidFill>
                  <a:schemeClr val="accent2">
                    <a:lumMod val="75000"/>
                  </a:schemeClr>
                </a:solidFill>
              </a:rPr>
              <a:t>Optimizer: Adam</a:t>
            </a:r>
          </a:p>
          <a:p>
            <a:pPr algn="ctr"/>
            <a:r>
              <a:rPr lang="en-SG" dirty="0">
                <a:solidFill>
                  <a:schemeClr val="accent2">
                    <a:lumMod val="75000"/>
                  </a:schemeClr>
                </a:solidFill>
              </a:rPr>
              <a:t>Learning Rate: 0.005</a:t>
            </a:r>
          </a:p>
        </p:txBody>
      </p:sp>
    </p:spTree>
    <p:extLst>
      <p:ext uri="{BB962C8B-B14F-4D97-AF65-F5344CB8AC3E}">
        <p14:creationId xmlns:p14="http://schemas.microsoft.com/office/powerpoint/2010/main" val="764413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Google Shape;217;p32"/>
          <p:cNvSpPr txBox="1">
            <a:spLocks noGrp="1"/>
          </p:cNvSpPr>
          <p:nvPr>
            <p:ph type="title"/>
          </p:nvPr>
        </p:nvSpPr>
        <p:spPr>
          <a:xfrm>
            <a:off x="630935" y="639520"/>
            <a:ext cx="4467275" cy="1719072"/>
          </a:xfrm>
          <a:prstGeom prst="rect">
            <a:avLst/>
          </a:prstGeom>
        </p:spPr>
        <p:txBody>
          <a:bodyPr spcFirstLastPara="1" vert="horz" lIns="91440" tIns="45720" rIns="91440" bIns="45720" rtlCol="0" anchor="b" anchorCtr="0">
            <a:normAutofit/>
          </a:bodyPr>
          <a:lstStyle/>
          <a:p>
            <a:pPr>
              <a:spcBef>
                <a:spcPct val="0"/>
              </a:spcBef>
            </a:pPr>
            <a:r>
              <a:rPr lang="en-US" sz="2600" kern="1200" dirty="0">
                <a:solidFill>
                  <a:schemeClr val="tx1"/>
                </a:solidFill>
                <a:latin typeface="+mj-lt"/>
                <a:ea typeface="+mj-ea"/>
                <a:cs typeface="+mj-cs"/>
              </a:rPr>
              <a:t>Unoptimized model:</a:t>
            </a:r>
            <a:br>
              <a:rPr lang="en-US" sz="2600" kern="1200" dirty="0">
                <a:solidFill>
                  <a:schemeClr val="tx1"/>
                </a:solidFill>
                <a:latin typeface="+mj-lt"/>
                <a:ea typeface="+mj-ea"/>
                <a:cs typeface="+mj-cs"/>
              </a:rPr>
            </a:br>
            <a:r>
              <a:rPr lang="en-US" sz="2600" kern="1200" dirty="0">
                <a:solidFill>
                  <a:schemeClr val="tx1"/>
                </a:solidFill>
                <a:latin typeface="+mj-lt"/>
                <a:ea typeface="+mj-ea"/>
                <a:cs typeface="+mj-cs"/>
              </a:rPr>
              <a:t>Results from cross-validation</a:t>
            </a:r>
          </a:p>
        </p:txBody>
      </p:sp>
      <p:sp>
        <p:nvSpPr>
          <p:cNvPr id="2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32"/>
          <p:cNvSpPr txBox="1">
            <a:spLocks noGrp="1"/>
          </p:cNvSpPr>
          <p:nvPr>
            <p:ph type="body" idx="1"/>
          </p:nvPr>
        </p:nvSpPr>
        <p:spPr>
          <a:xfrm>
            <a:off x="630935" y="2807208"/>
            <a:ext cx="3759909" cy="3410712"/>
          </a:xfrm>
          <a:prstGeom prst="rect">
            <a:avLst/>
          </a:prstGeom>
        </p:spPr>
        <p:txBody>
          <a:bodyPr spcFirstLastPara="1" vert="horz" lIns="91440" tIns="45720" rIns="91440" bIns="45720" rtlCol="0" anchor="t" anchorCtr="0">
            <a:normAutofit/>
          </a:bodyPr>
          <a:lstStyle/>
          <a:p>
            <a:pPr marL="0" indent="0">
              <a:buNone/>
            </a:pPr>
            <a:r>
              <a:rPr lang="en-US" sz="2000" b="1" dirty="0"/>
              <a:t>Model Hypothesis 1 (Model H1)</a:t>
            </a:r>
          </a:p>
          <a:p>
            <a:pPr marL="0" indent="0">
              <a:buNone/>
            </a:pPr>
            <a:endParaRPr lang="en-US" sz="2000" dirty="0"/>
          </a:p>
          <a:p>
            <a:pPr marL="0" indent="0">
              <a:buNone/>
            </a:pPr>
            <a:r>
              <a:rPr lang="en-US" sz="2000" dirty="0"/>
              <a:t>Cross-validation MSE and optimal number of epochs</a:t>
            </a:r>
          </a:p>
          <a:p>
            <a:pPr indent="-228600">
              <a:spcBef>
                <a:spcPts val="1600"/>
              </a:spcBef>
              <a:buFont typeface="Arial" panose="020B0604020202020204" pitchFamily="34" charset="0"/>
              <a:buChar char="•"/>
            </a:pPr>
            <a:r>
              <a:rPr lang="en-US" sz="2000" dirty="0"/>
              <a:t>Optimal no. of epochs: 17</a:t>
            </a:r>
          </a:p>
          <a:p>
            <a:pPr indent="-228600">
              <a:buFont typeface="Arial" panose="020B0604020202020204" pitchFamily="34" charset="0"/>
              <a:buChar char="•"/>
            </a:pPr>
            <a:r>
              <a:rPr lang="en-US" sz="2000" dirty="0"/>
              <a:t>Average validation MSE at optimal: 0.2741</a:t>
            </a:r>
          </a:p>
        </p:txBody>
      </p:sp>
      <p:pic>
        <p:nvPicPr>
          <p:cNvPr id="219" name="Google Shape;219;p32"/>
          <p:cNvPicPr preferRelativeResize="0"/>
          <p:nvPr/>
        </p:nvPicPr>
        <p:blipFill>
          <a:blip r:embed="rId3"/>
          <a:stretch>
            <a:fillRect/>
          </a:stretch>
        </p:blipFill>
        <p:spPr>
          <a:xfrm>
            <a:off x="4703214" y="1593946"/>
            <a:ext cx="6903720" cy="438386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Google Shape;217;p32"/>
          <p:cNvSpPr txBox="1">
            <a:spLocks noGrp="1"/>
          </p:cNvSpPr>
          <p:nvPr>
            <p:ph type="title"/>
          </p:nvPr>
        </p:nvSpPr>
        <p:spPr>
          <a:xfrm>
            <a:off x="630935" y="639520"/>
            <a:ext cx="4467275" cy="1719072"/>
          </a:xfrm>
          <a:prstGeom prst="rect">
            <a:avLst/>
          </a:prstGeom>
        </p:spPr>
        <p:txBody>
          <a:bodyPr spcFirstLastPara="1" vert="horz" lIns="91440" tIns="45720" rIns="91440" bIns="45720" rtlCol="0" anchor="b" anchorCtr="0">
            <a:normAutofit/>
          </a:bodyPr>
          <a:lstStyle/>
          <a:p>
            <a:pPr>
              <a:spcBef>
                <a:spcPct val="0"/>
              </a:spcBef>
            </a:pPr>
            <a:r>
              <a:rPr lang="en-US" sz="2600" kern="1200" dirty="0">
                <a:solidFill>
                  <a:schemeClr val="tx1"/>
                </a:solidFill>
                <a:latin typeface="+mj-lt"/>
                <a:ea typeface="+mj-ea"/>
                <a:cs typeface="+mj-cs"/>
              </a:rPr>
              <a:t>Unoptimized model:</a:t>
            </a:r>
            <a:br>
              <a:rPr lang="en-US" sz="2600" kern="1200" dirty="0">
                <a:solidFill>
                  <a:schemeClr val="tx1"/>
                </a:solidFill>
                <a:latin typeface="+mj-lt"/>
                <a:ea typeface="+mj-ea"/>
                <a:cs typeface="+mj-cs"/>
              </a:rPr>
            </a:br>
            <a:r>
              <a:rPr lang="en-US" sz="2600" kern="1200" dirty="0">
                <a:solidFill>
                  <a:schemeClr val="tx1"/>
                </a:solidFill>
                <a:latin typeface="+mj-lt"/>
                <a:ea typeface="+mj-ea"/>
                <a:cs typeface="+mj-cs"/>
              </a:rPr>
              <a:t>Results from cross-validation</a:t>
            </a:r>
          </a:p>
        </p:txBody>
      </p:sp>
      <p:sp>
        <p:nvSpPr>
          <p:cNvPr id="2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32"/>
          <p:cNvSpPr txBox="1">
            <a:spLocks noGrp="1"/>
          </p:cNvSpPr>
          <p:nvPr>
            <p:ph type="body" idx="1"/>
          </p:nvPr>
        </p:nvSpPr>
        <p:spPr>
          <a:xfrm>
            <a:off x="630936" y="2807208"/>
            <a:ext cx="3734030" cy="3410712"/>
          </a:xfrm>
          <a:prstGeom prst="rect">
            <a:avLst/>
          </a:prstGeom>
        </p:spPr>
        <p:txBody>
          <a:bodyPr spcFirstLastPara="1" vert="horz" lIns="91440" tIns="45720" rIns="91440" bIns="45720" rtlCol="0" anchor="t" anchorCtr="0">
            <a:normAutofit lnSpcReduction="10000"/>
          </a:bodyPr>
          <a:lstStyle/>
          <a:p>
            <a:pPr marL="0" indent="0">
              <a:buNone/>
            </a:pPr>
            <a:r>
              <a:rPr lang="en-US" sz="2000" b="1" dirty="0"/>
              <a:t>Model H2</a:t>
            </a:r>
          </a:p>
          <a:p>
            <a:pPr marL="0" indent="0">
              <a:buNone/>
            </a:pPr>
            <a:endParaRPr lang="en-US" sz="2000" dirty="0"/>
          </a:p>
          <a:p>
            <a:pPr marL="0" indent="0">
              <a:buNone/>
            </a:pPr>
            <a:r>
              <a:rPr lang="en-US" sz="2000" dirty="0"/>
              <a:t>Cross-validation MSE and optimal number of epochs</a:t>
            </a:r>
          </a:p>
          <a:p>
            <a:pPr indent="-228600">
              <a:spcBef>
                <a:spcPts val="1600"/>
              </a:spcBef>
              <a:buFont typeface="Arial" panose="020B0604020202020204" pitchFamily="34" charset="0"/>
              <a:buChar char="•"/>
            </a:pPr>
            <a:r>
              <a:rPr lang="en-US" sz="2000" dirty="0"/>
              <a:t>Optimal no. of epochs: 2</a:t>
            </a:r>
          </a:p>
          <a:p>
            <a:pPr indent="-228600">
              <a:buFont typeface="Arial" panose="020B0604020202020204" pitchFamily="34" charset="0"/>
              <a:buChar char="•"/>
            </a:pPr>
            <a:r>
              <a:rPr lang="en-US" sz="2000" dirty="0"/>
              <a:t>Average validation MSE at optimal: 0.1562</a:t>
            </a:r>
          </a:p>
          <a:p>
            <a:pPr marL="0" indent="0">
              <a:spcBef>
                <a:spcPts val="1600"/>
              </a:spcBef>
              <a:spcAft>
                <a:spcPts val="1600"/>
              </a:spcAft>
              <a:buNone/>
            </a:pPr>
            <a:r>
              <a:rPr lang="en-US" sz="2000" dirty="0"/>
              <a:t>Unlike the previous attempt, a much lower epoch run is required.</a:t>
            </a:r>
          </a:p>
        </p:txBody>
      </p:sp>
      <p:pic>
        <p:nvPicPr>
          <p:cNvPr id="2" name="Google Shape;226;p33">
            <a:extLst>
              <a:ext uri="{FF2B5EF4-FFF2-40B4-BE49-F238E27FC236}">
                <a16:creationId xmlns:a16="http://schemas.microsoft.com/office/drawing/2014/main" id="{DACB5817-1FD8-BDCF-4292-8DF5A33499BF}"/>
              </a:ext>
            </a:extLst>
          </p:cNvPr>
          <p:cNvPicPr preferRelativeResize="0"/>
          <p:nvPr/>
        </p:nvPicPr>
        <p:blipFill>
          <a:blip r:embed="rId3"/>
          <a:stretch>
            <a:fillRect/>
          </a:stretch>
        </p:blipFill>
        <p:spPr>
          <a:xfrm>
            <a:off x="4703214" y="1593946"/>
            <a:ext cx="6903720" cy="4383862"/>
          </a:xfrm>
          <a:prstGeom prst="rect">
            <a:avLst/>
          </a:prstGeom>
          <a:noFill/>
        </p:spPr>
      </p:pic>
    </p:spTree>
    <p:extLst>
      <p:ext uri="{BB962C8B-B14F-4D97-AF65-F5344CB8AC3E}">
        <p14:creationId xmlns:p14="http://schemas.microsoft.com/office/powerpoint/2010/main" val="3732278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Comparing unoptimized model test results</a:t>
            </a:r>
            <a:endParaRPr dirty="0"/>
          </a:p>
        </p:txBody>
      </p:sp>
      <p:pic>
        <p:nvPicPr>
          <p:cNvPr id="232" name="Google Shape;232;p34"/>
          <p:cNvPicPr preferRelativeResize="0"/>
          <p:nvPr/>
        </p:nvPicPr>
        <p:blipFill>
          <a:blip r:embed="rId3">
            <a:alphaModFix/>
          </a:blip>
          <a:stretch>
            <a:fillRect/>
          </a:stretch>
        </p:blipFill>
        <p:spPr>
          <a:xfrm>
            <a:off x="334300" y="1662434"/>
            <a:ext cx="5761699" cy="2925980"/>
          </a:xfrm>
          <a:prstGeom prst="rect">
            <a:avLst/>
          </a:prstGeom>
          <a:noFill/>
          <a:ln>
            <a:noFill/>
          </a:ln>
        </p:spPr>
      </p:pic>
      <p:sp>
        <p:nvSpPr>
          <p:cNvPr id="234" name="Google Shape;234;p34"/>
          <p:cNvSpPr/>
          <p:nvPr/>
        </p:nvSpPr>
        <p:spPr>
          <a:xfrm>
            <a:off x="418900" y="4130400"/>
            <a:ext cx="2143200" cy="487200"/>
          </a:xfrm>
          <a:prstGeom prst="rect">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35" name="Google Shape;235;p34"/>
          <p:cNvPicPr preferRelativeResize="0"/>
          <p:nvPr/>
        </p:nvPicPr>
        <p:blipFill>
          <a:blip r:embed="rId4">
            <a:alphaModFix/>
          </a:blip>
          <a:stretch>
            <a:fillRect/>
          </a:stretch>
        </p:blipFill>
        <p:spPr>
          <a:xfrm>
            <a:off x="6096000" y="1691634"/>
            <a:ext cx="5669997" cy="2925967"/>
          </a:xfrm>
          <a:prstGeom prst="rect">
            <a:avLst/>
          </a:prstGeom>
          <a:noFill/>
          <a:ln>
            <a:noFill/>
          </a:ln>
        </p:spPr>
      </p:pic>
      <p:sp>
        <p:nvSpPr>
          <p:cNvPr id="236" name="Google Shape;236;p34"/>
          <p:cNvSpPr/>
          <p:nvPr/>
        </p:nvSpPr>
        <p:spPr>
          <a:xfrm>
            <a:off x="6168367" y="4101200"/>
            <a:ext cx="2143200" cy="487200"/>
          </a:xfrm>
          <a:prstGeom prst="rect">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238" name="Google Shape;233;p34">
            <a:extLst>
              <a:ext uri="{FF2B5EF4-FFF2-40B4-BE49-F238E27FC236}">
                <a16:creationId xmlns:a16="http://schemas.microsoft.com/office/drawing/2014/main" id="{40B107E4-925F-269C-7C5E-918E81DDFC30}"/>
              </a:ext>
            </a:extLst>
          </p:cNvPr>
          <p:cNvGraphicFramePr/>
          <p:nvPr>
            <p:extLst>
              <p:ext uri="{D42A27DB-BD31-4B8C-83A1-F6EECF244321}">
                <p14:modId xmlns:p14="http://schemas.microsoft.com/office/powerpoint/2010/main" val="1840768009"/>
              </p:ext>
            </p:extLst>
          </p:nvPr>
        </p:nvGraphicFramePr>
        <p:xfrm>
          <a:off x="487067" y="4822034"/>
          <a:ext cx="11289200" cy="17235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useBgFill="1">
        <p:nvSpPr>
          <p:cNvPr id="253" name="Rectangle 25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43" descr="White puzzle with one red piece">
            <a:extLst>
              <a:ext uri="{FF2B5EF4-FFF2-40B4-BE49-F238E27FC236}">
                <a16:creationId xmlns:a16="http://schemas.microsoft.com/office/drawing/2014/main" id="{C3C04DCF-ECDD-C982-A6CC-F12248492FBE}"/>
              </a:ext>
            </a:extLst>
          </p:cNvPr>
          <p:cNvPicPr>
            <a:picLocks noChangeAspect="1"/>
          </p:cNvPicPr>
          <p:nvPr/>
        </p:nvPicPr>
        <p:blipFill rotWithShape="1">
          <a:blip r:embed="rId3"/>
          <a:srcRect l="5392" r="24674" b="1652"/>
          <a:stretch/>
        </p:blipFill>
        <p:spPr>
          <a:xfrm>
            <a:off x="3522468" y="10"/>
            <a:ext cx="8669532" cy="6857990"/>
          </a:xfrm>
          <a:prstGeom prst="rect">
            <a:avLst/>
          </a:prstGeom>
        </p:spPr>
      </p:pic>
      <p:sp>
        <p:nvSpPr>
          <p:cNvPr id="255" name="Rectangle 25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Google Shape;241;p35"/>
          <p:cNvSpPr txBox="1">
            <a:spLocks noGrp="1"/>
          </p:cNvSpPr>
          <p:nvPr>
            <p:ph type="title"/>
          </p:nvPr>
        </p:nvSpPr>
        <p:spPr>
          <a:xfrm>
            <a:off x="371094" y="1161288"/>
            <a:ext cx="3438144" cy="1124712"/>
          </a:xfrm>
          <a:prstGeom prst="rect">
            <a:avLst/>
          </a:prstGeom>
        </p:spPr>
        <p:txBody>
          <a:bodyPr spcFirstLastPara="1" vert="horz" lIns="91440" tIns="45720" rIns="91440" bIns="45720" rtlCol="0" anchor="b" anchorCtr="0">
            <a:normAutofit/>
          </a:bodyPr>
          <a:lstStyle/>
          <a:p>
            <a:pPr>
              <a:spcBef>
                <a:spcPct val="0"/>
              </a:spcBef>
            </a:pPr>
            <a:r>
              <a:rPr lang="en-US" sz="2800" dirty="0"/>
              <a:t>Reflection</a:t>
            </a:r>
          </a:p>
        </p:txBody>
      </p:sp>
      <p:sp>
        <p:nvSpPr>
          <p:cNvPr id="257" name="Rectangle 2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9" name="Rectangle 2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Google Shape;242;p35"/>
          <p:cNvSpPr txBox="1">
            <a:spLocks noGrp="1"/>
          </p:cNvSpPr>
          <p:nvPr>
            <p:ph type="body" idx="1"/>
          </p:nvPr>
        </p:nvSpPr>
        <p:spPr>
          <a:xfrm>
            <a:off x="371094" y="2718054"/>
            <a:ext cx="5398110" cy="3207258"/>
          </a:xfrm>
          <a:prstGeom prst="rect">
            <a:avLst/>
          </a:prstGeom>
        </p:spPr>
        <p:txBody>
          <a:bodyPr spcFirstLastPara="1" vert="horz" lIns="91440" tIns="45720" rIns="91440" bIns="45720" rtlCol="0" anchor="t" anchorCtr="0">
            <a:normAutofit/>
          </a:bodyPr>
          <a:lstStyle/>
          <a:p>
            <a:pPr marL="0" indent="0">
              <a:buNone/>
            </a:pPr>
            <a:r>
              <a:rPr lang="en-US" sz="1400" dirty="0"/>
              <a:t>Whilst the unoptimized models achieved decent results, it is crucial to improve the model in order to increase its robustness. Plausible areas of improvement are</a:t>
            </a:r>
          </a:p>
          <a:p>
            <a:pPr indent="-228600">
              <a:spcBef>
                <a:spcPts val="1600"/>
              </a:spcBef>
              <a:buFont typeface="Arial" panose="020B0604020202020204" pitchFamily="34" charset="0"/>
              <a:buChar char="•"/>
            </a:pPr>
            <a:r>
              <a:rPr lang="en-US" sz="1400" dirty="0"/>
              <a:t>Features engineering - explore other features, or combine both sets of features</a:t>
            </a:r>
          </a:p>
          <a:p>
            <a:pPr indent="-228600">
              <a:buFont typeface="Arial" panose="020B0604020202020204" pitchFamily="34" charset="0"/>
              <a:buChar char="•"/>
            </a:pPr>
            <a:r>
              <a:rPr lang="en-US" sz="1400" dirty="0"/>
              <a:t>Regularization - apply penalty to model for overfitting</a:t>
            </a:r>
          </a:p>
          <a:p>
            <a:pPr indent="-228600">
              <a:buFont typeface="Arial" panose="020B0604020202020204" pitchFamily="34" charset="0"/>
              <a:buChar char="•"/>
            </a:pPr>
            <a:r>
              <a:rPr lang="en-US" sz="1400" dirty="0"/>
              <a:t>Optimizing hyperparameters - number of neurons per layer, optimizers used</a:t>
            </a:r>
          </a:p>
          <a:p>
            <a:pPr marL="0" indent="-228600">
              <a:spcBef>
                <a:spcPts val="1600"/>
              </a:spcBef>
              <a:buFont typeface="Arial" panose="020B0604020202020204" pitchFamily="34" charset="0"/>
              <a:buChar char="•"/>
            </a:pPr>
            <a:endParaRPr lang="en-US" sz="1400" dirty="0"/>
          </a:p>
          <a:p>
            <a:pPr marL="0" indent="0">
              <a:spcBef>
                <a:spcPts val="1600"/>
              </a:spcBef>
              <a:spcAft>
                <a:spcPts val="1600"/>
              </a:spcAft>
              <a:buNone/>
            </a:pPr>
            <a:r>
              <a:rPr lang="en-US" sz="1400" dirty="0"/>
              <a:t>The next section explores model optimization and hyperparameters tuning. </a:t>
            </a:r>
          </a:p>
        </p:txBody>
      </p:sp>
    </p:spTree>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9BA9D-DFE8-7E95-F145-712DCB4213F4}"/>
              </a:ext>
            </a:extLst>
          </p:cNvPr>
          <p:cNvSpPr>
            <a:spLocks noGrp="1"/>
          </p:cNvSpPr>
          <p:nvPr>
            <p:ph type="title"/>
          </p:nvPr>
        </p:nvSpPr>
        <p:spPr>
          <a:xfrm>
            <a:off x="836679" y="723898"/>
            <a:ext cx="6002110" cy="1495425"/>
          </a:xfrm>
        </p:spPr>
        <p:txBody>
          <a:bodyPr vert="horz" lIns="91440" tIns="45720" rIns="91440" bIns="45720" rtlCol="0" anchor="ctr">
            <a:normAutofit/>
          </a:bodyPr>
          <a:lstStyle/>
          <a:p>
            <a:pPr>
              <a:spcBef>
                <a:spcPct val="0"/>
              </a:spcBef>
            </a:pPr>
            <a:r>
              <a:rPr lang="en-US" sz="4000" dirty="0"/>
              <a:t>Importance of Hyperparameter Tuning</a:t>
            </a:r>
          </a:p>
        </p:txBody>
      </p:sp>
      <p:pic>
        <p:nvPicPr>
          <p:cNvPr id="5" name="Picture 4" descr="Light bulb on yellow background with sketched light beams and cord">
            <a:extLst>
              <a:ext uri="{FF2B5EF4-FFF2-40B4-BE49-F238E27FC236}">
                <a16:creationId xmlns:a16="http://schemas.microsoft.com/office/drawing/2014/main" id="{C084E680-DD89-41C0-FF88-4C1EF8D86205}"/>
              </a:ext>
            </a:extLst>
          </p:cNvPr>
          <p:cNvPicPr>
            <a:picLocks noChangeAspect="1"/>
          </p:cNvPicPr>
          <p:nvPr/>
        </p:nvPicPr>
        <p:blipFill rotWithShape="1">
          <a:blip r:embed="rId2"/>
          <a:srcRect l="49743" r="5485"/>
          <a:stretch/>
        </p:blipFill>
        <p:spPr>
          <a:xfrm>
            <a:off x="7199440" y="10"/>
            <a:ext cx="4992560" cy="6857990"/>
          </a:xfrm>
          <a:prstGeom prst="rect">
            <a:avLst/>
          </a:prstGeom>
          <a:effectLst/>
        </p:spPr>
      </p:pic>
      <p:sp>
        <p:nvSpPr>
          <p:cNvPr id="6" name="Text Placeholder 5">
            <a:extLst>
              <a:ext uri="{FF2B5EF4-FFF2-40B4-BE49-F238E27FC236}">
                <a16:creationId xmlns:a16="http://schemas.microsoft.com/office/drawing/2014/main" id="{C3FD96F4-7041-7483-1BF6-13EC71106C62}"/>
              </a:ext>
            </a:extLst>
          </p:cNvPr>
          <p:cNvSpPr>
            <a:spLocks noGrp="1"/>
          </p:cNvSpPr>
          <p:nvPr>
            <p:ph type="body" idx="1"/>
          </p:nvPr>
        </p:nvSpPr>
        <p:spPr>
          <a:xfrm>
            <a:off x="659947" y="2142308"/>
            <a:ext cx="6002110" cy="1018741"/>
          </a:xfrm>
        </p:spPr>
        <p:txBody>
          <a:bodyPr>
            <a:normAutofit/>
          </a:bodyPr>
          <a:lstStyle/>
          <a:p>
            <a:pPr marL="152396" indent="0">
              <a:buNone/>
            </a:pPr>
            <a:r>
              <a:rPr lang="en-SG" sz="1500" dirty="0"/>
              <a:t>Hyperparameter tuning is crucial for optimizing LSTM models in crude oil price prediction. Proper tuning improves accuracy, model generalization, and efficient resource utilization.</a:t>
            </a:r>
            <a:br>
              <a:rPr lang="en-SG" sz="1400" dirty="0"/>
            </a:br>
            <a:endParaRPr lang="en-SG" sz="1400" dirty="0"/>
          </a:p>
        </p:txBody>
      </p:sp>
      <p:sp>
        <p:nvSpPr>
          <p:cNvPr id="8" name="TextBox 7">
            <a:extLst>
              <a:ext uri="{FF2B5EF4-FFF2-40B4-BE49-F238E27FC236}">
                <a16:creationId xmlns:a16="http://schemas.microsoft.com/office/drawing/2014/main" id="{9E9AE2A4-0661-5D24-D925-47913C09EE39}"/>
              </a:ext>
            </a:extLst>
          </p:cNvPr>
          <p:cNvSpPr txBox="1"/>
          <p:nvPr/>
        </p:nvSpPr>
        <p:spPr>
          <a:xfrm>
            <a:off x="659947" y="3007160"/>
            <a:ext cx="6096000" cy="307777"/>
          </a:xfrm>
          <a:prstGeom prst="rect">
            <a:avLst/>
          </a:prstGeom>
          <a:noFill/>
        </p:spPr>
        <p:txBody>
          <a:bodyPr wrap="square">
            <a:spAutoFit/>
          </a:bodyPr>
          <a:lstStyle/>
          <a:p>
            <a:pPr marL="152396" indent="0">
              <a:buNone/>
            </a:pPr>
            <a:r>
              <a:rPr lang="en-SG" sz="1400" b="1" dirty="0"/>
              <a:t>Techniques used for Hyperparameter Tuning</a:t>
            </a:r>
          </a:p>
        </p:txBody>
      </p:sp>
      <p:pic>
        <p:nvPicPr>
          <p:cNvPr id="12290" name="Picture 2" descr="search Icon 5784294">
            <a:extLst>
              <a:ext uri="{FF2B5EF4-FFF2-40B4-BE49-F238E27FC236}">
                <a16:creationId xmlns:a16="http://schemas.microsoft.com/office/drawing/2014/main" id="{8F10291E-BB27-1F08-C12C-F4536BF48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739" y="3397611"/>
            <a:ext cx="477703" cy="4777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C182354-3C65-0D94-5764-B6A1F9BFD79D}"/>
              </a:ext>
            </a:extLst>
          </p:cNvPr>
          <p:cNvSpPr txBox="1"/>
          <p:nvPr/>
        </p:nvSpPr>
        <p:spPr>
          <a:xfrm>
            <a:off x="1335157" y="3434768"/>
            <a:ext cx="5864283" cy="523220"/>
          </a:xfrm>
          <a:prstGeom prst="rect">
            <a:avLst/>
          </a:prstGeom>
          <a:noFill/>
        </p:spPr>
        <p:txBody>
          <a:bodyPr wrap="square">
            <a:spAutoFit/>
          </a:bodyPr>
          <a:lstStyle/>
          <a:p>
            <a:pPr marL="152396"/>
            <a:r>
              <a:rPr lang="en-SG" sz="1400" b="1" dirty="0"/>
              <a:t>Grid search: </a:t>
            </a:r>
            <a:r>
              <a:rPr lang="en-SG" sz="1400" dirty="0"/>
              <a:t>Exhaustively searches predefined hyperparameter combinations but can be computationally expensive.</a:t>
            </a:r>
          </a:p>
        </p:txBody>
      </p:sp>
      <p:pic>
        <p:nvPicPr>
          <p:cNvPr id="12292" name="Picture 4" descr="tune Icon 3762976">
            <a:extLst>
              <a:ext uri="{FF2B5EF4-FFF2-40B4-BE49-F238E27FC236}">
                <a16:creationId xmlns:a16="http://schemas.microsoft.com/office/drawing/2014/main" id="{D1AF21C8-0318-FBB8-E315-93CF4A268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39" y="4117072"/>
            <a:ext cx="477703" cy="4777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4FD2047-B548-09D4-672E-104218140EE2}"/>
              </a:ext>
            </a:extLst>
          </p:cNvPr>
          <p:cNvSpPr txBox="1"/>
          <p:nvPr/>
        </p:nvSpPr>
        <p:spPr>
          <a:xfrm>
            <a:off x="1335157" y="4202034"/>
            <a:ext cx="5861234" cy="523220"/>
          </a:xfrm>
          <a:prstGeom prst="rect">
            <a:avLst/>
          </a:prstGeom>
          <a:noFill/>
        </p:spPr>
        <p:txBody>
          <a:bodyPr wrap="square">
            <a:spAutoFit/>
          </a:bodyPr>
          <a:lstStyle/>
          <a:p>
            <a:pPr marL="152396"/>
            <a:r>
              <a:rPr lang="en-SG" sz="1400" b="1" dirty="0" err="1"/>
              <a:t>Keras</a:t>
            </a:r>
            <a:r>
              <a:rPr lang="en-SG" sz="1400" b="1" dirty="0"/>
              <a:t> tuner: </a:t>
            </a:r>
            <a:r>
              <a:rPr lang="en-SG" sz="1400" dirty="0"/>
              <a:t>Alternative brute force optimisation from the </a:t>
            </a:r>
            <a:r>
              <a:rPr lang="en-SG" sz="1400" dirty="0" err="1"/>
              <a:t>Keras</a:t>
            </a:r>
            <a:r>
              <a:rPr lang="en-SG" sz="1400" dirty="0"/>
              <a:t> library</a:t>
            </a:r>
          </a:p>
        </p:txBody>
      </p:sp>
      <p:sp>
        <p:nvSpPr>
          <p:cNvPr id="18" name="TextBox 17">
            <a:extLst>
              <a:ext uri="{FF2B5EF4-FFF2-40B4-BE49-F238E27FC236}">
                <a16:creationId xmlns:a16="http://schemas.microsoft.com/office/drawing/2014/main" id="{E6999FAF-70AC-2F9A-4E61-3445B284B21B}"/>
              </a:ext>
            </a:extLst>
          </p:cNvPr>
          <p:cNvSpPr txBox="1"/>
          <p:nvPr/>
        </p:nvSpPr>
        <p:spPr>
          <a:xfrm>
            <a:off x="1335157" y="4813774"/>
            <a:ext cx="5861234" cy="738664"/>
          </a:xfrm>
          <a:prstGeom prst="rect">
            <a:avLst/>
          </a:prstGeom>
          <a:noFill/>
        </p:spPr>
        <p:txBody>
          <a:bodyPr wrap="square">
            <a:spAutoFit/>
          </a:bodyPr>
          <a:lstStyle/>
          <a:p>
            <a:pPr marL="152396"/>
            <a:r>
              <a:rPr lang="en-SG" sz="1400" b="1" dirty="0"/>
              <a:t>Bayesian optimization: </a:t>
            </a:r>
            <a:r>
              <a:rPr lang="en-SG" sz="1400" dirty="0"/>
              <a:t>Uses probabilistic models to guide the search process, balancing exploration and exploitation for efficient tuning.</a:t>
            </a:r>
          </a:p>
        </p:txBody>
      </p:sp>
      <p:pic>
        <p:nvPicPr>
          <p:cNvPr id="12294" name="Picture 6" descr="optimize Icon 5543343">
            <a:extLst>
              <a:ext uri="{FF2B5EF4-FFF2-40B4-BE49-F238E27FC236}">
                <a16:creationId xmlns:a16="http://schemas.microsoft.com/office/drawing/2014/main" id="{EABB2EDF-C4FE-059D-326F-19C3CCB9C6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39" y="4836533"/>
            <a:ext cx="477703" cy="47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2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Freeform: Shape 133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Rectangle 133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29" name="Isosceles Triangle 133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ACB1A63D-1243-434B-D217-344A381C06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3279" y="643467"/>
            <a:ext cx="850544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31" name="Isosceles Triangle 133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4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text">
            <a:extLst>
              <a:ext uri="{FF2B5EF4-FFF2-40B4-BE49-F238E27FC236}">
                <a16:creationId xmlns:a16="http://schemas.microsoft.com/office/drawing/2014/main" id="{395339F8-108C-3A9A-C81E-D2652F0AA74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2500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0ED47A-E9A7-3DE1-12C6-A6F706E174DD}"/>
              </a:ext>
            </a:extLst>
          </p:cNvPr>
          <p:cNvSpPr>
            <a:spLocks noGrp="1"/>
          </p:cNvSpPr>
          <p:nvPr>
            <p:ph type="title"/>
          </p:nvPr>
        </p:nvSpPr>
        <p:spPr>
          <a:xfrm>
            <a:off x="841249" y="941832"/>
            <a:ext cx="10506456" cy="2057400"/>
          </a:xfrm>
        </p:spPr>
        <p:txBody>
          <a:bodyPr vert="horz" lIns="91440" tIns="45720" rIns="91440" bIns="45720" rtlCol="0" anchor="b">
            <a:normAutofit/>
          </a:bodyPr>
          <a:lstStyle/>
          <a:p>
            <a:pPr>
              <a:spcBef>
                <a:spcPct val="0"/>
              </a:spcBef>
            </a:pPr>
            <a:r>
              <a:rPr lang="en-US" sz="5000"/>
              <a:t>Learnt intuitions</a:t>
            </a:r>
          </a:p>
        </p:txBody>
      </p:sp>
      <p:sp>
        <p:nvSpPr>
          <p:cNvPr id="14356" name="Rectangle 1435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58" name="Rectangle 1435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F5905384-4E1F-AD73-05CB-5BAD54D2A56D}"/>
              </a:ext>
            </a:extLst>
          </p:cNvPr>
          <p:cNvSpPr>
            <a:spLocks noGrp="1"/>
          </p:cNvSpPr>
          <p:nvPr>
            <p:ph type="body" idx="1"/>
          </p:nvPr>
        </p:nvSpPr>
        <p:spPr>
          <a:xfrm>
            <a:off x="841248" y="3502152"/>
            <a:ext cx="10506456" cy="2670048"/>
          </a:xfrm>
        </p:spPr>
        <p:txBody>
          <a:bodyPr vert="horz" lIns="91440" tIns="45720" rIns="91440" bIns="45720" rtlCol="0">
            <a:normAutofit/>
          </a:bodyPr>
          <a:lstStyle/>
          <a:p>
            <a:pPr marL="228600" lvl="0" indent="0">
              <a:spcBef>
                <a:spcPts val="0"/>
              </a:spcBef>
              <a:spcAft>
                <a:spcPts val="0"/>
              </a:spcAft>
              <a:buClr>
                <a:srgbClr val="000000"/>
              </a:buClr>
              <a:buSzPts val="1200"/>
              <a:buNone/>
            </a:pPr>
            <a:r>
              <a:rPr lang="en-US" sz="2000" dirty="0"/>
              <a:t>Higher epoch setting gives convergence of training loss and better key metrics, </a:t>
            </a:r>
            <a:r>
              <a:rPr lang="en-US" sz="2000" dirty="0" err="1"/>
              <a:t>ceterus</a:t>
            </a:r>
            <a:r>
              <a:rPr lang="en-US" sz="2000" dirty="0"/>
              <a:t> paribus. </a:t>
            </a:r>
          </a:p>
          <a:p>
            <a:pPr marL="228600" lvl="0" indent="0">
              <a:spcBef>
                <a:spcPts val="0"/>
              </a:spcBef>
              <a:spcAft>
                <a:spcPts val="0"/>
              </a:spcAft>
              <a:buClr>
                <a:srgbClr val="000000"/>
              </a:buClr>
              <a:buSzPts val="1200"/>
              <a:buNone/>
            </a:pPr>
            <a:endParaRPr lang="en-US" sz="2000" dirty="0"/>
          </a:p>
          <a:p>
            <a:pPr marL="228600" lvl="0" indent="0">
              <a:spcBef>
                <a:spcPts val="0"/>
              </a:spcBef>
              <a:spcAft>
                <a:spcPts val="0"/>
              </a:spcAft>
              <a:buClr>
                <a:srgbClr val="000000"/>
              </a:buClr>
              <a:buSzPts val="1200"/>
              <a:buNone/>
            </a:pPr>
            <a:r>
              <a:rPr lang="en-US" sz="2000" dirty="0"/>
              <a:t>Regularization is tricky and it is difficult to arrive at the optimal value. Best to do cv </a:t>
            </a:r>
            <a:r>
              <a:rPr lang="en-US" sz="2000" dirty="0" err="1"/>
              <a:t>regularisation</a:t>
            </a:r>
            <a:endParaRPr lang="en-US" sz="2000" dirty="0"/>
          </a:p>
          <a:p>
            <a:pPr marL="228600" lvl="0" indent="0">
              <a:spcBef>
                <a:spcPts val="0"/>
              </a:spcBef>
              <a:spcAft>
                <a:spcPts val="0"/>
              </a:spcAft>
              <a:buClr>
                <a:srgbClr val="000000"/>
              </a:buClr>
              <a:buSzPts val="1200"/>
              <a:buNone/>
            </a:pPr>
            <a:endParaRPr lang="en-US" sz="2000" dirty="0"/>
          </a:p>
          <a:p>
            <a:pPr marL="228600" lvl="0" indent="0">
              <a:spcBef>
                <a:spcPts val="0"/>
              </a:spcBef>
              <a:spcAft>
                <a:spcPts val="0"/>
              </a:spcAft>
              <a:buClr>
                <a:srgbClr val="000000"/>
              </a:buClr>
              <a:buSzPts val="1200"/>
              <a:buNone/>
            </a:pPr>
            <a:r>
              <a:rPr lang="en-US" sz="2000" dirty="0"/>
              <a:t>Timestep provides granularity that is important in price prediction. If we raise the timestep, the prediction curve will be "smooth", signifying high bias. Requires L1 regularization</a:t>
            </a:r>
          </a:p>
          <a:p>
            <a:pPr marL="0" lvl="0" indent="-228600">
              <a:spcBef>
                <a:spcPts val="0"/>
              </a:spcBef>
              <a:spcAft>
                <a:spcPts val="1200"/>
              </a:spcAft>
              <a:buFont typeface="Arial" panose="020B0604020202020204" pitchFamily="34" charset="0"/>
              <a:buChar char="•"/>
            </a:pPr>
            <a:endParaRPr lang="en-US" sz="2000" dirty="0"/>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27533714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8"/>
        <p:cNvGrpSpPr/>
        <p:nvPr/>
      </p:nvGrpSpPr>
      <p:grpSpPr>
        <a:xfrm>
          <a:off x="0" y="0"/>
          <a:ext cx="0" cy="0"/>
          <a:chOff x="0" y="0"/>
          <a:chExt cx="0" cy="0"/>
        </a:xfrm>
      </p:grpSpPr>
      <p:sp useBgFill="1">
        <p:nvSpPr>
          <p:cNvPr id="276" name="Rectangle 27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Google Shape;269;p40"/>
          <p:cNvSpPr txBox="1">
            <a:spLocks noGrp="1"/>
          </p:cNvSpPr>
          <p:nvPr>
            <p:ph type="title"/>
          </p:nvPr>
        </p:nvSpPr>
        <p:spPr>
          <a:xfrm>
            <a:off x="5297762" y="329184"/>
            <a:ext cx="6251110" cy="1783080"/>
          </a:xfrm>
          <a:prstGeom prst="rect">
            <a:avLst/>
          </a:prstGeom>
        </p:spPr>
        <p:txBody>
          <a:bodyPr spcFirstLastPara="1" vert="horz" lIns="91440" tIns="45720" rIns="91440" bIns="45720" rtlCol="0" anchor="b" anchorCtr="0">
            <a:normAutofit/>
          </a:bodyPr>
          <a:lstStyle/>
          <a:p>
            <a:pPr>
              <a:spcBef>
                <a:spcPct val="0"/>
              </a:spcBef>
            </a:pPr>
            <a:r>
              <a:rPr lang="en-US" sz="5400"/>
              <a:t>Grid Search</a:t>
            </a:r>
          </a:p>
        </p:txBody>
      </p:sp>
      <p:pic>
        <p:nvPicPr>
          <p:cNvPr id="272" name="Picture 271" descr="Maze">
            <a:extLst>
              <a:ext uri="{FF2B5EF4-FFF2-40B4-BE49-F238E27FC236}">
                <a16:creationId xmlns:a16="http://schemas.microsoft.com/office/drawing/2014/main" id="{CA93A444-2FEE-B57E-A1AF-F3F2656BEB7B}"/>
              </a:ext>
            </a:extLst>
          </p:cNvPr>
          <p:cNvPicPr>
            <a:picLocks noChangeAspect="1"/>
          </p:cNvPicPr>
          <p:nvPr/>
        </p:nvPicPr>
        <p:blipFill rotWithShape="1">
          <a:blip r:embed="rId3"/>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Google Shape;270;p40"/>
          <p:cNvSpPr txBox="1">
            <a:spLocks noGrp="1"/>
          </p:cNvSpPr>
          <p:nvPr>
            <p:ph type="body" idx="1"/>
          </p:nvPr>
        </p:nvSpPr>
        <p:spPr>
          <a:xfrm>
            <a:off x="5297762" y="2706625"/>
            <a:ext cx="6251110" cy="2272388"/>
          </a:xfrm>
          <a:prstGeom prst="rect">
            <a:avLst/>
          </a:prstGeom>
        </p:spPr>
        <p:txBody>
          <a:bodyPr spcFirstLastPara="1" vert="horz" lIns="91440" tIns="45720" rIns="91440" bIns="45720" rtlCol="0" anchorCtr="0">
            <a:normAutofit fontScale="85000" lnSpcReduction="20000"/>
          </a:bodyPr>
          <a:lstStyle/>
          <a:p>
            <a:pPr marL="380985" indent="0">
              <a:spcAft>
                <a:spcPts val="600"/>
              </a:spcAft>
              <a:buClr>
                <a:schemeClr val="dk1"/>
              </a:buClr>
              <a:buSzPts val="1500"/>
              <a:buNone/>
            </a:pPr>
            <a:r>
              <a:rPr lang="en-US" sz="2200"/>
              <a:t>A brute-force approach that performs “trial and error” on all possible combinations of parameters.</a:t>
            </a:r>
          </a:p>
          <a:p>
            <a:pPr marL="380985" indent="0">
              <a:spcAft>
                <a:spcPts val="600"/>
              </a:spcAft>
              <a:buClr>
                <a:schemeClr val="dk1"/>
              </a:buClr>
              <a:buSzPts val="1500"/>
              <a:buNone/>
            </a:pPr>
            <a:endParaRPr lang="en-US" sz="2200"/>
          </a:p>
          <a:p>
            <a:pPr marL="380985" indent="0">
              <a:spcAft>
                <a:spcPts val="600"/>
              </a:spcAft>
              <a:buClr>
                <a:schemeClr val="dk1"/>
              </a:buClr>
              <a:buSzPts val="1500"/>
              <a:buNone/>
            </a:pPr>
            <a:r>
              <a:rPr lang="en-US" sz="2200"/>
              <a:t>Provides a comprehensive exploration of the hyperparameter space</a:t>
            </a:r>
          </a:p>
          <a:p>
            <a:pPr marL="380985" indent="0">
              <a:spcAft>
                <a:spcPts val="600"/>
              </a:spcAft>
              <a:buClr>
                <a:schemeClr val="dk1"/>
              </a:buClr>
              <a:buSzPts val="1500"/>
              <a:buNone/>
            </a:pPr>
            <a:endParaRPr lang="en-US" sz="2200"/>
          </a:p>
          <a:p>
            <a:pPr marL="380985" indent="0">
              <a:spcAft>
                <a:spcPts val="600"/>
              </a:spcAft>
              <a:buClr>
                <a:schemeClr val="dk1"/>
              </a:buClr>
              <a:buSzPts val="1500"/>
              <a:buNone/>
            </a:pPr>
            <a:r>
              <a:rPr lang="en-US" sz="2200"/>
              <a:t>Easy to implement with sklearn library, import sklearn.model_selection import GridSearchCV</a:t>
            </a:r>
          </a:p>
          <a:p>
            <a:pPr indent="-228600">
              <a:spcAft>
                <a:spcPts val="600"/>
              </a:spcAft>
              <a:buFont typeface="Arial" panose="020B0604020202020204" pitchFamily="34" charset="0"/>
              <a:buChar char="•"/>
            </a:pPr>
            <a:endParaRPr lang="en-US" sz="2200" dirty="0"/>
          </a:p>
        </p:txBody>
      </p:sp>
      <p:sp>
        <p:nvSpPr>
          <p:cNvPr id="3" name="TextBox 2">
            <a:extLst>
              <a:ext uri="{FF2B5EF4-FFF2-40B4-BE49-F238E27FC236}">
                <a16:creationId xmlns:a16="http://schemas.microsoft.com/office/drawing/2014/main" id="{584F37F9-CDB9-C3D7-3929-74065EE45302}"/>
              </a:ext>
            </a:extLst>
          </p:cNvPr>
          <p:cNvSpPr txBox="1"/>
          <p:nvPr/>
        </p:nvSpPr>
        <p:spPr>
          <a:xfrm>
            <a:off x="5297762" y="5150623"/>
            <a:ext cx="6251110" cy="1477328"/>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Arial" panose="020B0604020202020204" pitchFamily="34" charset="0"/>
              </a:rPr>
              <a:t>Hyperparameters optimized</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Optimizers [Adam, </a:t>
            </a:r>
            <a:r>
              <a:rPr lang="en-GB" sz="1800" b="0" i="0" u="none" strike="noStrike" dirty="0" err="1">
                <a:solidFill>
                  <a:srgbClr val="000000"/>
                </a:solidFill>
                <a:effectLst/>
                <a:latin typeface="Arial" panose="020B0604020202020204" pitchFamily="34" charset="0"/>
              </a:rPr>
              <a:t>Sgd</a:t>
            </a:r>
            <a:r>
              <a:rPr lang="en-GB" sz="1800" b="0" i="0" u="none" strike="noStrike" dirty="0">
                <a:solidFill>
                  <a:srgbClr val="000000"/>
                </a:solidFill>
                <a:effectLst/>
                <a:latin typeface="Arial" panose="020B0604020202020204" pitchFamily="34" charset="0"/>
              </a:rPr>
              <a:t>]</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Learning rate [0.005, 0.01, 0.03, 0.1]</a:t>
            </a:r>
            <a:endParaRPr lang="en-GB" b="0" dirty="0">
              <a:effectLst/>
            </a:endParaRPr>
          </a:p>
          <a:p>
            <a:br>
              <a:rPr lang="en-GB" dirty="0"/>
            </a:br>
            <a:endParaRPr lang="en-S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GB" sz="3000" dirty="0"/>
              <a:t>Highly researched topic with limited success due to multiple factors influencing price movement, making prediction a complex task</a:t>
            </a:r>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DDE0408B-92A2-4638-B659-00C78EB06314}"/>
              </a:ext>
            </a:extLst>
          </p:cNvPr>
          <p:cNvPicPr>
            <a:picLocks noChangeAspect="1"/>
          </p:cNvPicPr>
          <p:nvPr/>
        </p:nvPicPr>
        <p:blipFill rotWithShape="1">
          <a:blip r:embed="rId2"/>
          <a:srcRect l="21482" r="15602"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6" name="Content Placeholder 5">
            <a:extLst>
              <a:ext uri="{FF2B5EF4-FFF2-40B4-BE49-F238E27FC236}">
                <a16:creationId xmlns:a16="http://schemas.microsoft.com/office/drawing/2014/main" id="{B49A31E6-3E2C-779C-C494-B24E972409BE}"/>
              </a:ext>
            </a:extLst>
          </p:cNvPr>
          <p:cNvSpPr>
            <a:spLocks noGrp="1"/>
          </p:cNvSpPr>
          <p:nvPr>
            <p:ph idx="1"/>
          </p:nvPr>
        </p:nvSpPr>
        <p:spPr>
          <a:xfrm>
            <a:off x="4905955" y="2071316"/>
            <a:ext cx="6713552" cy="4114800"/>
          </a:xfrm>
        </p:spPr>
        <p:txBody>
          <a:bodyPr anchor="t">
            <a:normAutofit/>
          </a:bodyPr>
          <a:lstStyle/>
          <a:p>
            <a:pPr marL="0" indent="0">
              <a:buNone/>
            </a:pPr>
            <a:r>
              <a:rPr lang="en-GB" sz="1600" dirty="0"/>
              <a:t>Our objectives are to:</a:t>
            </a:r>
            <a:br>
              <a:rPr lang="en-GB" sz="1600" dirty="0"/>
            </a:br>
            <a:endParaRPr lang="en-GB" sz="1600" dirty="0"/>
          </a:p>
          <a:p>
            <a:r>
              <a:rPr lang="en-GB" sz="1600" dirty="0"/>
              <a:t>Study and uncover features that could be material information at providing accurate predictions on commodity prices</a:t>
            </a:r>
          </a:p>
          <a:p>
            <a:r>
              <a:rPr lang="en-GB" sz="1600" dirty="0"/>
              <a:t>Apply machine learning techniques in latest studies on wide ranging features, </a:t>
            </a:r>
          </a:p>
          <a:p>
            <a:r>
              <a:rPr lang="en-GB" sz="1600" dirty="0"/>
              <a:t>Building on latest studies being done on  Machine Learning oil price prediction, our team will leverage on deep learning models like LSTM to train on various different datasets such as technical indicators, futures contract, company default probabilities and macroeconomic data to make predictions</a:t>
            </a:r>
          </a:p>
          <a:p>
            <a:r>
              <a:rPr lang="en-GB" sz="1600" dirty="0"/>
              <a:t>Explore various model optimization and hyperparameter techniques to improve performance of price prediction model</a:t>
            </a:r>
          </a:p>
          <a:p>
            <a:r>
              <a:rPr lang="en-GB" sz="1600" dirty="0"/>
              <a:t>We will compare our model against various different models as benchmark</a:t>
            </a:r>
          </a:p>
          <a:p>
            <a:endParaRPr lang="en-SG" sz="1600" dirty="0"/>
          </a:p>
        </p:txBody>
      </p:sp>
    </p:spTree>
    <p:extLst>
      <p:ext uri="{BB962C8B-B14F-4D97-AF65-F5344CB8AC3E}">
        <p14:creationId xmlns:p14="http://schemas.microsoft.com/office/powerpoint/2010/main" val="2466560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6385-C4C4-50FC-B413-D71CBFC6109F}"/>
              </a:ext>
            </a:extLst>
          </p:cNvPr>
          <p:cNvSpPr>
            <a:spLocks noGrp="1"/>
          </p:cNvSpPr>
          <p:nvPr>
            <p:ph type="title"/>
          </p:nvPr>
        </p:nvSpPr>
        <p:spPr/>
        <p:txBody>
          <a:bodyPr>
            <a:normAutofit/>
          </a:bodyPr>
          <a:lstStyle/>
          <a:p>
            <a:r>
              <a:rPr lang="en" sz="4000" dirty="0"/>
              <a:t>Results after grid search (no regularization)</a:t>
            </a:r>
            <a:endParaRPr lang="en-SG" sz="4000" dirty="0"/>
          </a:p>
        </p:txBody>
      </p:sp>
      <p:pic>
        <p:nvPicPr>
          <p:cNvPr id="3" name="Google Shape;279;p41">
            <a:extLst>
              <a:ext uri="{FF2B5EF4-FFF2-40B4-BE49-F238E27FC236}">
                <a16:creationId xmlns:a16="http://schemas.microsoft.com/office/drawing/2014/main" id="{69FFD190-B2DD-6477-AB73-633A9F0E8894}"/>
              </a:ext>
            </a:extLst>
          </p:cNvPr>
          <p:cNvPicPr preferRelativeResize="0"/>
          <p:nvPr/>
        </p:nvPicPr>
        <p:blipFill>
          <a:blip r:embed="rId2">
            <a:alphaModFix/>
          </a:blip>
          <a:stretch>
            <a:fillRect/>
          </a:stretch>
        </p:blipFill>
        <p:spPr>
          <a:xfrm>
            <a:off x="7179741" y="3895263"/>
            <a:ext cx="3218816" cy="2439210"/>
          </a:xfrm>
          <a:prstGeom prst="rect">
            <a:avLst/>
          </a:prstGeom>
          <a:noFill/>
          <a:ln>
            <a:noFill/>
          </a:ln>
        </p:spPr>
      </p:pic>
      <p:pic>
        <p:nvPicPr>
          <p:cNvPr id="4" name="Google Shape;280;p41">
            <a:extLst>
              <a:ext uri="{FF2B5EF4-FFF2-40B4-BE49-F238E27FC236}">
                <a16:creationId xmlns:a16="http://schemas.microsoft.com/office/drawing/2014/main" id="{BADEA096-E595-C0CC-ADFB-78492AFEBA4A}"/>
              </a:ext>
            </a:extLst>
          </p:cNvPr>
          <p:cNvPicPr preferRelativeResize="0"/>
          <p:nvPr/>
        </p:nvPicPr>
        <p:blipFill>
          <a:blip r:embed="rId3">
            <a:alphaModFix/>
          </a:blip>
          <a:stretch>
            <a:fillRect/>
          </a:stretch>
        </p:blipFill>
        <p:spPr>
          <a:xfrm>
            <a:off x="6224499" y="1597509"/>
            <a:ext cx="5129301" cy="2284975"/>
          </a:xfrm>
          <a:prstGeom prst="rect">
            <a:avLst/>
          </a:prstGeom>
          <a:noFill/>
          <a:ln>
            <a:noFill/>
          </a:ln>
        </p:spPr>
      </p:pic>
      <p:pic>
        <p:nvPicPr>
          <p:cNvPr id="5" name="Google Shape;282;p41">
            <a:extLst>
              <a:ext uri="{FF2B5EF4-FFF2-40B4-BE49-F238E27FC236}">
                <a16:creationId xmlns:a16="http://schemas.microsoft.com/office/drawing/2014/main" id="{B2E7198F-F240-CED8-C6AF-2B8D20204B04}"/>
              </a:ext>
            </a:extLst>
          </p:cNvPr>
          <p:cNvPicPr preferRelativeResize="0"/>
          <p:nvPr/>
        </p:nvPicPr>
        <p:blipFill>
          <a:blip r:embed="rId4">
            <a:alphaModFix/>
          </a:blip>
          <a:stretch>
            <a:fillRect/>
          </a:stretch>
        </p:blipFill>
        <p:spPr>
          <a:xfrm>
            <a:off x="838200" y="1597509"/>
            <a:ext cx="5014791" cy="2233367"/>
          </a:xfrm>
          <a:prstGeom prst="rect">
            <a:avLst/>
          </a:prstGeom>
          <a:noFill/>
          <a:ln>
            <a:noFill/>
          </a:ln>
        </p:spPr>
      </p:pic>
      <p:pic>
        <p:nvPicPr>
          <p:cNvPr id="6" name="Google Shape;284;p41">
            <a:extLst>
              <a:ext uri="{FF2B5EF4-FFF2-40B4-BE49-F238E27FC236}">
                <a16:creationId xmlns:a16="http://schemas.microsoft.com/office/drawing/2014/main" id="{71A42696-739D-E66C-BF5F-C7221479E12C}"/>
              </a:ext>
            </a:extLst>
          </p:cNvPr>
          <p:cNvPicPr preferRelativeResize="0"/>
          <p:nvPr/>
        </p:nvPicPr>
        <p:blipFill>
          <a:blip r:embed="rId5">
            <a:alphaModFix/>
          </a:blip>
          <a:stretch>
            <a:fillRect/>
          </a:stretch>
        </p:blipFill>
        <p:spPr>
          <a:xfrm>
            <a:off x="1687479" y="3882484"/>
            <a:ext cx="3316232" cy="2439210"/>
          </a:xfrm>
          <a:prstGeom prst="rect">
            <a:avLst/>
          </a:prstGeom>
          <a:noFill/>
          <a:ln>
            <a:noFill/>
          </a:ln>
        </p:spPr>
      </p:pic>
      <p:sp>
        <p:nvSpPr>
          <p:cNvPr id="8" name="TextBox 7">
            <a:extLst>
              <a:ext uri="{FF2B5EF4-FFF2-40B4-BE49-F238E27FC236}">
                <a16:creationId xmlns:a16="http://schemas.microsoft.com/office/drawing/2014/main" id="{03E72D1C-5D7E-3F8F-BE51-2BD8F5EF1F6C}"/>
              </a:ext>
            </a:extLst>
          </p:cNvPr>
          <p:cNvSpPr txBox="1"/>
          <p:nvPr/>
        </p:nvSpPr>
        <p:spPr>
          <a:xfrm>
            <a:off x="838200" y="5952362"/>
            <a:ext cx="1027611" cy="369332"/>
          </a:xfrm>
          <a:prstGeom prst="rect">
            <a:avLst/>
          </a:prstGeom>
          <a:noFill/>
        </p:spPr>
        <p:txBody>
          <a:bodyPr wrap="square">
            <a:spAutoFit/>
          </a:bodyPr>
          <a:lstStyle/>
          <a:p>
            <a:r>
              <a:rPr lang="en" dirty="0"/>
              <a:t>Model 1</a:t>
            </a:r>
            <a:endParaRPr lang="en-SG" dirty="0"/>
          </a:p>
        </p:txBody>
      </p:sp>
      <p:sp>
        <p:nvSpPr>
          <p:cNvPr id="9" name="TextBox 8">
            <a:extLst>
              <a:ext uri="{FF2B5EF4-FFF2-40B4-BE49-F238E27FC236}">
                <a16:creationId xmlns:a16="http://schemas.microsoft.com/office/drawing/2014/main" id="{68A24FDC-5E1C-FC8D-0B7E-C5F1B8D413D2}"/>
              </a:ext>
            </a:extLst>
          </p:cNvPr>
          <p:cNvSpPr txBox="1"/>
          <p:nvPr/>
        </p:nvSpPr>
        <p:spPr>
          <a:xfrm>
            <a:off x="10326189" y="5952362"/>
            <a:ext cx="1027611" cy="369332"/>
          </a:xfrm>
          <a:prstGeom prst="rect">
            <a:avLst/>
          </a:prstGeom>
          <a:noFill/>
        </p:spPr>
        <p:txBody>
          <a:bodyPr wrap="square">
            <a:spAutoFit/>
          </a:bodyPr>
          <a:lstStyle/>
          <a:p>
            <a:r>
              <a:rPr lang="en" dirty="0"/>
              <a:t>Model 2</a:t>
            </a:r>
            <a:endParaRPr lang="en-SG" dirty="0"/>
          </a:p>
        </p:txBody>
      </p:sp>
    </p:spTree>
    <p:extLst>
      <p:ext uri="{BB962C8B-B14F-4D97-AF65-F5344CB8AC3E}">
        <p14:creationId xmlns:p14="http://schemas.microsoft.com/office/powerpoint/2010/main" val="198606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8"/>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Picture 279" descr="Magnifying glass on clear background">
            <a:extLst>
              <a:ext uri="{FF2B5EF4-FFF2-40B4-BE49-F238E27FC236}">
                <a16:creationId xmlns:a16="http://schemas.microsoft.com/office/drawing/2014/main" id="{2509E787-30D4-1356-4D0A-78B1DEA23DE4}"/>
              </a:ext>
            </a:extLst>
          </p:cNvPr>
          <p:cNvPicPr>
            <a:picLocks noChangeAspect="1"/>
          </p:cNvPicPr>
          <p:nvPr/>
        </p:nvPicPr>
        <p:blipFill rotWithShape="1">
          <a:blip r:embed="rId3"/>
          <a:srcRect l="8345" r="7282" b="-1"/>
          <a:stretch/>
        </p:blipFill>
        <p:spPr>
          <a:xfrm>
            <a:off x="3523488" y="10"/>
            <a:ext cx="8668512" cy="6857990"/>
          </a:xfrm>
          <a:prstGeom prst="rect">
            <a:avLst/>
          </a:prstGeom>
        </p:spPr>
      </p:pic>
      <p:sp>
        <p:nvSpPr>
          <p:cNvPr id="286" name="Rectangle 28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Google Shape;269;p40"/>
          <p:cNvSpPr txBox="1">
            <a:spLocks noGrp="1"/>
          </p:cNvSpPr>
          <p:nvPr>
            <p:ph type="title"/>
          </p:nvPr>
        </p:nvSpPr>
        <p:spPr>
          <a:xfrm>
            <a:off x="371094" y="1161288"/>
            <a:ext cx="3438144" cy="1124712"/>
          </a:xfrm>
          <a:prstGeom prst="rect">
            <a:avLst/>
          </a:prstGeom>
        </p:spPr>
        <p:txBody>
          <a:bodyPr spcFirstLastPara="1" vert="horz" lIns="91440" tIns="45720" rIns="91440" bIns="45720" rtlCol="0" anchor="b" anchorCtr="0">
            <a:normAutofit/>
          </a:bodyPr>
          <a:lstStyle/>
          <a:p>
            <a:pPr>
              <a:spcBef>
                <a:spcPct val="0"/>
              </a:spcBef>
            </a:pPr>
            <a:r>
              <a:rPr lang="en-US" sz="2800"/>
              <a:t>Random Search</a:t>
            </a:r>
          </a:p>
        </p:txBody>
      </p:sp>
      <p:sp>
        <p:nvSpPr>
          <p:cNvPr id="288" name="Rectangle 28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0" name="Rectangle 28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Google Shape;270;p40"/>
          <p:cNvSpPr txBox="1">
            <a:spLocks noGrp="1"/>
          </p:cNvSpPr>
          <p:nvPr>
            <p:ph type="body" idx="1"/>
          </p:nvPr>
        </p:nvSpPr>
        <p:spPr>
          <a:xfrm>
            <a:off x="371094" y="2718054"/>
            <a:ext cx="3438906" cy="3207258"/>
          </a:xfrm>
          <a:prstGeom prst="rect">
            <a:avLst/>
          </a:prstGeom>
        </p:spPr>
        <p:txBody>
          <a:bodyPr spcFirstLastPara="1" vert="horz" lIns="91440" tIns="45720" rIns="91440" bIns="45720" rtlCol="0" anchor="t" anchorCtr="0">
            <a:normAutofit/>
          </a:bodyPr>
          <a:lstStyle/>
          <a:p>
            <a:pPr marL="380985" indent="-228600">
              <a:spcAft>
                <a:spcPts val="600"/>
              </a:spcAft>
              <a:buClr>
                <a:schemeClr val="dk1"/>
              </a:buClr>
              <a:buSzPts val="1500"/>
              <a:buFont typeface="Arial" panose="020B0604020202020204" pitchFamily="34" charset="0"/>
              <a:buChar char="•"/>
            </a:pPr>
            <a:r>
              <a:rPr lang="en-US" sz="1700"/>
              <a:t>A time-efficient alternative to Grid-Search</a:t>
            </a:r>
          </a:p>
          <a:p>
            <a:pPr marL="380985" indent="-228600">
              <a:spcAft>
                <a:spcPts val="600"/>
              </a:spcAft>
              <a:buClr>
                <a:schemeClr val="dk1"/>
              </a:buClr>
              <a:buSzPts val="1500"/>
              <a:buFont typeface="Arial" panose="020B0604020202020204" pitchFamily="34" charset="0"/>
              <a:buChar char="•"/>
            </a:pPr>
            <a:endParaRPr lang="en-US" sz="1700"/>
          </a:p>
          <a:p>
            <a:pPr marL="380985" indent="-228600">
              <a:spcAft>
                <a:spcPts val="600"/>
              </a:spcAft>
              <a:buClr>
                <a:schemeClr val="dk1"/>
              </a:buClr>
              <a:buSzPts val="1500"/>
              <a:buFont typeface="Arial" panose="020B0604020202020204" pitchFamily="34" charset="0"/>
              <a:buChar char="•"/>
            </a:pPr>
            <a:r>
              <a:rPr lang="en-US" sz="1700"/>
              <a:t>Iterates through hyperparameters in less time using random combinations </a:t>
            </a:r>
          </a:p>
          <a:p>
            <a:pPr marL="380985" indent="-228600">
              <a:spcAft>
                <a:spcPts val="600"/>
              </a:spcAft>
              <a:buClr>
                <a:schemeClr val="dk1"/>
              </a:buClr>
              <a:buSzPts val="1500"/>
              <a:buFont typeface="Arial" panose="020B0604020202020204" pitchFamily="34" charset="0"/>
              <a:buChar char="•"/>
            </a:pPr>
            <a:endParaRPr lang="en-US" sz="1700"/>
          </a:p>
          <a:p>
            <a:pPr marL="380985" indent="-228600">
              <a:spcAft>
                <a:spcPts val="600"/>
              </a:spcAft>
              <a:buClr>
                <a:schemeClr val="dk1"/>
              </a:buClr>
              <a:buSzPts val="1500"/>
              <a:buFont typeface="Arial" panose="020B0604020202020204" pitchFamily="34" charset="0"/>
              <a:buChar char="•"/>
            </a:pPr>
            <a:r>
              <a:rPr lang="en-US" sz="1700"/>
              <a:t>Speeds up the search but it doesn’t give absolute optimal results </a:t>
            </a:r>
          </a:p>
        </p:txBody>
      </p:sp>
    </p:spTree>
    <p:extLst>
      <p:ext uri="{BB962C8B-B14F-4D97-AF65-F5344CB8AC3E}">
        <p14:creationId xmlns:p14="http://schemas.microsoft.com/office/powerpoint/2010/main" val="388590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a:t>List of hyperparameters to tune </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4EBBB2-279C-00F5-98F4-2D4E41771EAD}"/>
              </a:ext>
            </a:extLst>
          </p:cNvPr>
          <p:cNvSpPr txBox="1"/>
          <p:nvPr/>
        </p:nvSpPr>
        <p:spPr>
          <a:xfrm>
            <a:off x="572493" y="2200940"/>
            <a:ext cx="10972800" cy="3693319"/>
          </a:xfrm>
          <a:prstGeom prst="rect">
            <a:avLst/>
          </a:prstGeom>
          <a:noFill/>
        </p:spPr>
        <p:txBody>
          <a:bodyPr wrap="square" rtlCol="0">
            <a:spAutoFit/>
          </a:bodyPr>
          <a:lstStyle/>
          <a:p>
            <a:pPr marL="342900" indent="-342900">
              <a:buAutoNum type="arabicPeriod"/>
            </a:pPr>
            <a:r>
              <a:rPr lang="en-SG" dirty="0"/>
              <a:t>Number of neurons (units) in each LSTM layer (choice: any multiple 32 units from 32 – 192 units)</a:t>
            </a:r>
          </a:p>
          <a:p>
            <a:pPr marL="342900" indent="-342900">
              <a:buAutoNum type="arabicPeriod"/>
            </a:pPr>
            <a:endParaRPr lang="en-SG" dirty="0"/>
          </a:p>
          <a:p>
            <a:pPr marL="342900" indent="-342900">
              <a:buFontTx/>
              <a:buAutoNum type="arabicPeriod"/>
            </a:pPr>
            <a:r>
              <a:rPr lang="en-SG" dirty="0"/>
              <a:t>Number of units in the first dense layer (choice: any multiple 5 units from 5 – 25 units)</a:t>
            </a:r>
          </a:p>
          <a:p>
            <a:pPr marL="342900" indent="-342900">
              <a:buFontTx/>
              <a:buAutoNum type="arabicPeriod"/>
            </a:pPr>
            <a:endParaRPr lang="en-SG" dirty="0"/>
          </a:p>
          <a:p>
            <a:pPr marL="342900" indent="-342900">
              <a:buAutoNum type="arabicPeriod"/>
            </a:pPr>
            <a:r>
              <a:rPr lang="en-SG" dirty="0"/>
              <a:t>Learning rate (choice: between order of 10</a:t>
            </a:r>
            <a:r>
              <a:rPr lang="en-SG" baseline="30000" dirty="0"/>
              <a:t>-4</a:t>
            </a:r>
            <a:r>
              <a:rPr lang="en-SG" dirty="0"/>
              <a:t> and 10</a:t>
            </a:r>
            <a:r>
              <a:rPr lang="en-SG" baseline="30000" dirty="0"/>
              <a:t>-2</a:t>
            </a:r>
            <a:r>
              <a:rPr lang="en-SG" dirty="0"/>
              <a:t>)</a:t>
            </a:r>
          </a:p>
          <a:p>
            <a:pPr marL="342900" indent="-342900">
              <a:buAutoNum type="arabicPeriod"/>
            </a:pPr>
            <a:endParaRPr lang="en-SG" dirty="0"/>
          </a:p>
          <a:p>
            <a:pPr marL="342900" indent="-342900">
              <a:buAutoNum type="arabicPeriod"/>
            </a:pPr>
            <a:r>
              <a:rPr lang="en-SG" dirty="0"/>
              <a:t>Optimizer (choice: between Adam and Stochastic Gradient Descent)</a:t>
            </a:r>
          </a:p>
          <a:p>
            <a:pPr marL="342900" indent="-342900">
              <a:buAutoNum type="arabicPeriod"/>
            </a:pPr>
            <a:endParaRPr lang="en-SG" dirty="0"/>
          </a:p>
          <a:p>
            <a:pPr marL="342900" indent="-342900">
              <a:buAutoNum type="arabicPeriod"/>
            </a:pPr>
            <a:r>
              <a:rPr lang="en-SG" dirty="0"/>
              <a:t>Activation function (choice: Hypotenuse Tangent (tanh) or Rectified Linear Unit (</a:t>
            </a:r>
            <a:r>
              <a:rPr lang="en-SG" dirty="0" err="1"/>
              <a:t>ReLU</a:t>
            </a:r>
            <a:r>
              <a:rPr lang="en-SG" dirty="0"/>
              <a:t>)</a:t>
            </a:r>
          </a:p>
          <a:p>
            <a:pPr marL="342900" indent="-342900">
              <a:buAutoNum type="arabicPeriod"/>
            </a:pPr>
            <a:endParaRPr lang="en-SG" dirty="0"/>
          </a:p>
          <a:p>
            <a:pPr marL="342900" indent="-342900">
              <a:buAutoNum type="arabicPeriod"/>
            </a:pPr>
            <a:r>
              <a:rPr lang="en-SG" dirty="0"/>
              <a:t>Regularization (choice: between L1 and L2, with value of 0.001, 0.01, 0.1)</a:t>
            </a:r>
          </a:p>
          <a:p>
            <a:pPr marL="342900" indent="-342900">
              <a:buAutoNum type="arabicPeriod"/>
            </a:pPr>
            <a:endParaRPr lang="en-SG" dirty="0"/>
          </a:p>
          <a:p>
            <a:pPr algn="ctr"/>
            <a:r>
              <a:rPr lang="en-SG" dirty="0"/>
              <a:t>The Random Search tuning is achieved using </a:t>
            </a:r>
            <a:r>
              <a:rPr lang="en-SG" dirty="0" err="1"/>
              <a:t>Keras</a:t>
            </a:r>
            <a:r>
              <a:rPr lang="en-SG" dirty="0"/>
              <a:t>-Tuner</a:t>
            </a:r>
          </a:p>
        </p:txBody>
      </p:sp>
    </p:spTree>
    <p:extLst>
      <p:ext uri="{BB962C8B-B14F-4D97-AF65-F5344CB8AC3E}">
        <p14:creationId xmlns:p14="http://schemas.microsoft.com/office/powerpoint/2010/main" val="4068152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Results of Keras-Tuner for Model H1</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oogle Shape;413;p56">
            <a:extLst>
              <a:ext uri="{FF2B5EF4-FFF2-40B4-BE49-F238E27FC236}">
                <a16:creationId xmlns:a16="http://schemas.microsoft.com/office/drawing/2014/main" id="{42B6F426-D293-E515-7B51-F461B725821A}"/>
              </a:ext>
            </a:extLst>
          </p:cNvPr>
          <p:cNvGraphicFramePr/>
          <p:nvPr>
            <p:extLst>
              <p:ext uri="{D42A27DB-BD31-4B8C-83A1-F6EECF244321}">
                <p14:modId xmlns:p14="http://schemas.microsoft.com/office/powerpoint/2010/main" val="854072735"/>
              </p:ext>
            </p:extLst>
          </p:nvPr>
        </p:nvGraphicFramePr>
        <p:xfrm>
          <a:off x="572493" y="1996677"/>
          <a:ext cx="3329656" cy="3392980"/>
        </p:xfrm>
        <a:graphic>
          <a:graphicData uri="http://schemas.openxmlformats.org/drawingml/2006/table">
            <a:tbl>
              <a:tblPr>
                <a:tableStyleId>{21E4AEA4-8DFA-4A89-87EB-49C32662AFE0}</a:tableStyleId>
              </a:tblPr>
              <a:tblGrid>
                <a:gridCol w="1723104">
                  <a:extLst>
                    <a:ext uri="{9D8B030D-6E8A-4147-A177-3AD203B41FA5}">
                      <a16:colId xmlns:a16="http://schemas.microsoft.com/office/drawing/2014/main" val="20000"/>
                    </a:ext>
                  </a:extLst>
                </a:gridCol>
                <a:gridCol w="1606552">
                  <a:extLst>
                    <a:ext uri="{9D8B030D-6E8A-4147-A177-3AD203B41FA5}">
                      <a16:colId xmlns:a16="http://schemas.microsoft.com/office/drawing/2014/main" val="20001"/>
                    </a:ext>
                  </a:extLst>
                </a:gridCol>
              </a:tblGrid>
              <a:tr h="380863">
                <a:tc>
                  <a:txBody>
                    <a:bodyPr/>
                    <a:lstStyle/>
                    <a:p>
                      <a:pPr marL="0" lvl="0" indent="0" algn="l" rtl="0">
                        <a:spcBef>
                          <a:spcPts val="0"/>
                        </a:spcBef>
                        <a:spcAft>
                          <a:spcPts val="0"/>
                        </a:spcAft>
                        <a:buNone/>
                      </a:pPr>
                      <a:r>
                        <a:rPr lang="en-SG" sz="1400" b="1" dirty="0"/>
                        <a:t>Hyperparameters</a:t>
                      </a:r>
                      <a:endParaRPr sz="1400" b="1" dirty="0"/>
                    </a:p>
                  </a:txBody>
                  <a:tcPr marL="45720" marR="45720"/>
                </a:tc>
                <a:tc>
                  <a:txBody>
                    <a:bodyPr/>
                    <a:lstStyle/>
                    <a:p>
                      <a:pPr marL="0" lvl="0" indent="0" algn="ctr" rtl="0">
                        <a:spcBef>
                          <a:spcPts val="0"/>
                        </a:spcBef>
                        <a:spcAft>
                          <a:spcPts val="0"/>
                        </a:spcAft>
                        <a:buNone/>
                      </a:pPr>
                      <a:r>
                        <a:rPr lang="en" sz="1400" b="1" dirty="0"/>
                        <a:t>Optimized hyperparameters</a:t>
                      </a:r>
                      <a:endParaRPr sz="1400" b="1" dirty="0"/>
                    </a:p>
                  </a:txBody>
                  <a:tcPr marL="45720" marR="45720"/>
                </a:tc>
                <a:extLst>
                  <a:ext uri="{0D108BD9-81ED-4DB2-BD59-A6C34878D82A}">
                    <a16:rowId xmlns:a16="http://schemas.microsoft.com/office/drawing/2014/main" val="10000"/>
                  </a:ext>
                </a:extLst>
              </a:tr>
              <a:tr h="380863">
                <a:tc>
                  <a:txBody>
                    <a:bodyPr/>
                    <a:lstStyle/>
                    <a:p>
                      <a:pPr marL="0" lvl="0" indent="0" algn="l" rtl="0">
                        <a:spcBef>
                          <a:spcPts val="0"/>
                        </a:spcBef>
                        <a:spcAft>
                          <a:spcPts val="0"/>
                        </a:spcAft>
                        <a:buNone/>
                      </a:pPr>
                      <a:r>
                        <a:rPr lang="en" sz="1400" dirty="0"/>
                        <a:t>LSTM layer # units</a:t>
                      </a:r>
                      <a:endParaRPr sz="1400" dirty="0"/>
                    </a:p>
                  </a:txBody>
                  <a:tcPr marL="45720" marR="45720"/>
                </a:tc>
                <a:tc>
                  <a:txBody>
                    <a:bodyPr/>
                    <a:lstStyle/>
                    <a:p>
                      <a:pPr marL="0" lvl="0" indent="0" algn="ctr" rtl="0">
                        <a:spcBef>
                          <a:spcPts val="0"/>
                        </a:spcBef>
                        <a:spcAft>
                          <a:spcPts val="0"/>
                        </a:spcAft>
                        <a:buNone/>
                      </a:pPr>
                      <a:r>
                        <a:rPr lang="en" sz="1400" dirty="0"/>
                        <a:t>128 (layer 1)</a:t>
                      </a:r>
                    </a:p>
                    <a:p>
                      <a:pPr marL="0" lvl="0" indent="0" algn="ctr" rtl="0">
                        <a:spcBef>
                          <a:spcPts val="0"/>
                        </a:spcBef>
                        <a:spcAft>
                          <a:spcPts val="0"/>
                        </a:spcAft>
                        <a:buNone/>
                      </a:pPr>
                      <a:r>
                        <a:rPr lang="en" sz="1400" dirty="0"/>
                        <a:t>32 (layer 2)</a:t>
                      </a:r>
                      <a:endParaRPr sz="1400" dirty="0"/>
                    </a:p>
                  </a:txBody>
                  <a:tcPr marL="45720" marR="45720"/>
                </a:tc>
                <a:extLst>
                  <a:ext uri="{0D108BD9-81ED-4DB2-BD59-A6C34878D82A}">
                    <a16:rowId xmlns:a16="http://schemas.microsoft.com/office/drawing/2014/main" val="10001"/>
                  </a:ext>
                </a:extLst>
              </a:tr>
              <a:tr h="380863">
                <a:tc>
                  <a:txBody>
                    <a:bodyPr/>
                    <a:lstStyle/>
                    <a:p>
                      <a:pPr marL="0" lvl="0" indent="0" algn="l" rtl="0">
                        <a:spcBef>
                          <a:spcPts val="0"/>
                        </a:spcBef>
                        <a:spcAft>
                          <a:spcPts val="0"/>
                        </a:spcAft>
                        <a:buNone/>
                      </a:pPr>
                      <a:r>
                        <a:rPr lang="en" sz="1400" dirty="0"/>
                        <a:t>Dense layers</a:t>
                      </a:r>
                    </a:p>
                    <a:p>
                      <a:pPr marL="0" lvl="0" indent="0" algn="l" rtl="0">
                        <a:spcBef>
                          <a:spcPts val="0"/>
                        </a:spcBef>
                        <a:spcAft>
                          <a:spcPts val="0"/>
                        </a:spcAft>
                        <a:buNone/>
                      </a:pPr>
                      <a:r>
                        <a:rPr lang="en" sz="1400" dirty="0"/>
                        <a:t># units</a:t>
                      </a:r>
                      <a:endParaRPr sz="1400" dirty="0"/>
                    </a:p>
                  </a:txBody>
                  <a:tcPr marL="45720" marR="45720"/>
                </a:tc>
                <a:tc>
                  <a:txBody>
                    <a:bodyPr/>
                    <a:lstStyle/>
                    <a:p>
                      <a:pPr marL="0" lvl="0" indent="0" algn="ctr" rtl="0">
                        <a:spcBef>
                          <a:spcPts val="0"/>
                        </a:spcBef>
                        <a:spcAft>
                          <a:spcPts val="0"/>
                        </a:spcAft>
                        <a:buNone/>
                      </a:pPr>
                      <a:r>
                        <a:rPr lang="en" sz="1400" dirty="0"/>
                        <a:t>25</a:t>
                      </a:r>
                      <a:endParaRPr sz="1400" dirty="0"/>
                    </a:p>
                  </a:txBody>
                  <a:tcPr marL="45720" marR="45720"/>
                </a:tc>
                <a:extLst>
                  <a:ext uri="{0D108BD9-81ED-4DB2-BD59-A6C34878D82A}">
                    <a16:rowId xmlns:a16="http://schemas.microsoft.com/office/drawing/2014/main" val="10002"/>
                  </a:ext>
                </a:extLst>
              </a:tr>
              <a:tr h="558614">
                <a:tc>
                  <a:txBody>
                    <a:bodyPr/>
                    <a:lstStyle/>
                    <a:p>
                      <a:pPr marL="0" lvl="0" indent="0" algn="l" rtl="0">
                        <a:spcBef>
                          <a:spcPts val="0"/>
                        </a:spcBef>
                        <a:spcAft>
                          <a:spcPts val="0"/>
                        </a:spcAft>
                        <a:buNone/>
                      </a:pPr>
                      <a:r>
                        <a:rPr lang="en" sz="1400" dirty="0"/>
                        <a:t>Learni</a:t>
                      </a:r>
                      <a:r>
                        <a:rPr lang="en-SG" sz="1400" dirty="0"/>
                        <a:t>ng</a:t>
                      </a:r>
                      <a:r>
                        <a:rPr lang="en" sz="1400" dirty="0"/>
                        <a:t> rate</a:t>
                      </a:r>
                      <a:endParaRPr sz="1400" dirty="0"/>
                    </a:p>
                  </a:txBody>
                  <a:tcPr marL="45720" marR="45720"/>
                </a:tc>
                <a:tc>
                  <a:txBody>
                    <a:bodyPr/>
                    <a:lstStyle/>
                    <a:p>
                      <a:pPr marL="0" lvl="0" indent="0" algn="ctr" rtl="0">
                        <a:spcBef>
                          <a:spcPts val="0"/>
                        </a:spcBef>
                        <a:spcAft>
                          <a:spcPts val="0"/>
                        </a:spcAft>
                        <a:buNone/>
                      </a:pPr>
                      <a:r>
                        <a:rPr lang="en" sz="1400" dirty="0"/>
                        <a:t>0.390</a:t>
                      </a:r>
                      <a:endParaRPr sz="1400" dirty="0"/>
                    </a:p>
                  </a:txBody>
                  <a:tcPr marL="45720" marR="45720"/>
                </a:tc>
                <a:extLst>
                  <a:ext uri="{0D108BD9-81ED-4DB2-BD59-A6C34878D82A}">
                    <a16:rowId xmlns:a16="http://schemas.microsoft.com/office/drawing/2014/main" val="10003"/>
                  </a:ext>
                </a:extLst>
              </a:tr>
              <a:tr h="380863">
                <a:tc>
                  <a:txBody>
                    <a:bodyPr/>
                    <a:lstStyle/>
                    <a:p>
                      <a:pPr marL="0" lvl="0" indent="0" algn="l" rtl="0">
                        <a:spcBef>
                          <a:spcPts val="0"/>
                        </a:spcBef>
                        <a:spcAft>
                          <a:spcPts val="0"/>
                        </a:spcAft>
                        <a:buNone/>
                      </a:pPr>
                      <a:r>
                        <a:rPr lang="en" sz="1400" dirty="0"/>
                        <a:t>Optimizer</a:t>
                      </a:r>
                      <a:endParaRPr sz="1400" dirty="0"/>
                    </a:p>
                  </a:txBody>
                  <a:tcPr marL="45720" marR="45720"/>
                </a:tc>
                <a:tc>
                  <a:txBody>
                    <a:bodyPr/>
                    <a:lstStyle/>
                    <a:p>
                      <a:pPr marL="0" lvl="0" indent="0" algn="ctr" rtl="0">
                        <a:spcBef>
                          <a:spcPts val="0"/>
                        </a:spcBef>
                        <a:spcAft>
                          <a:spcPts val="0"/>
                        </a:spcAft>
                        <a:buNone/>
                      </a:pPr>
                      <a:r>
                        <a:rPr lang="en" sz="1400" dirty="0"/>
                        <a:t>SGD</a:t>
                      </a:r>
                      <a:endParaRPr sz="1400" dirty="0"/>
                    </a:p>
                  </a:txBody>
                  <a:tcPr marL="45720" marR="45720"/>
                </a:tc>
                <a:extLst>
                  <a:ext uri="{0D108BD9-81ED-4DB2-BD59-A6C34878D82A}">
                    <a16:rowId xmlns:a16="http://schemas.microsoft.com/office/drawing/2014/main" val="10004"/>
                  </a:ext>
                </a:extLst>
              </a:tr>
              <a:tr h="380863">
                <a:tc>
                  <a:txBody>
                    <a:bodyPr/>
                    <a:lstStyle/>
                    <a:p>
                      <a:pPr marL="0" lvl="0" indent="0" algn="l" rtl="0">
                        <a:spcBef>
                          <a:spcPts val="0"/>
                        </a:spcBef>
                        <a:spcAft>
                          <a:spcPts val="0"/>
                        </a:spcAft>
                        <a:buNone/>
                      </a:pPr>
                      <a:r>
                        <a:rPr lang="en-SG" sz="1400" dirty="0"/>
                        <a:t>Activation function</a:t>
                      </a:r>
                      <a:endParaRPr sz="1400" dirty="0"/>
                    </a:p>
                  </a:txBody>
                  <a:tcPr marL="45720" marR="45720"/>
                </a:tc>
                <a:tc>
                  <a:txBody>
                    <a:bodyPr/>
                    <a:lstStyle/>
                    <a:p>
                      <a:pPr marL="0" lvl="0" indent="0" algn="ctr" rtl="0">
                        <a:spcBef>
                          <a:spcPts val="0"/>
                        </a:spcBef>
                        <a:spcAft>
                          <a:spcPts val="0"/>
                        </a:spcAft>
                        <a:buNone/>
                      </a:pPr>
                      <a:r>
                        <a:rPr lang="en-SG" sz="1400" dirty="0"/>
                        <a:t>Layer 1: Tanh</a:t>
                      </a:r>
                    </a:p>
                    <a:p>
                      <a:pPr marL="0" lvl="0" indent="0" algn="ctr" rtl="0">
                        <a:spcBef>
                          <a:spcPts val="0"/>
                        </a:spcBef>
                        <a:spcAft>
                          <a:spcPts val="0"/>
                        </a:spcAft>
                        <a:buNone/>
                      </a:pPr>
                      <a:r>
                        <a:rPr lang="en-SG" sz="1400" dirty="0"/>
                        <a:t>Layer 2: </a:t>
                      </a:r>
                      <a:r>
                        <a:rPr lang="en-SG" sz="1400" dirty="0" err="1"/>
                        <a:t>ReLU</a:t>
                      </a:r>
                      <a:endParaRPr sz="1400" dirty="0"/>
                    </a:p>
                  </a:txBody>
                  <a:tcPr marL="45720" marR="45720"/>
                </a:tc>
                <a:extLst>
                  <a:ext uri="{0D108BD9-81ED-4DB2-BD59-A6C34878D82A}">
                    <a16:rowId xmlns:a16="http://schemas.microsoft.com/office/drawing/2014/main" val="708306370"/>
                  </a:ext>
                </a:extLst>
              </a:tr>
              <a:tr h="380863">
                <a:tc>
                  <a:txBody>
                    <a:bodyPr/>
                    <a:lstStyle/>
                    <a:p>
                      <a:pPr marL="0" lvl="0" indent="0" algn="l" rtl="0">
                        <a:spcBef>
                          <a:spcPts val="0"/>
                        </a:spcBef>
                        <a:spcAft>
                          <a:spcPts val="0"/>
                        </a:spcAft>
                        <a:buNone/>
                      </a:pPr>
                      <a:r>
                        <a:rPr lang="en-SG" sz="1400" dirty="0"/>
                        <a:t>Regularization</a:t>
                      </a:r>
                      <a:endParaRPr sz="1400" dirty="0"/>
                    </a:p>
                  </a:txBody>
                  <a:tcPr marL="45720" marR="45720"/>
                </a:tc>
                <a:tc>
                  <a:txBody>
                    <a:bodyPr/>
                    <a:lstStyle/>
                    <a:p>
                      <a:pPr marL="0" lvl="0" indent="0" algn="ctr" rtl="0">
                        <a:spcBef>
                          <a:spcPts val="0"/>
                        </a:spcBef>
                        <a:spcAft>
                          <a:spcPts val="0"/>
                        </a:spcAft>
                        <a:buNone/>
                      </a:pPr>
                      <a:r>
                        <a:rPr lang="en-SG" sz="1400" dirty="0"/>
                        <a:t>None</a:t>
                      </a:r>
                      <a:endParaRPr sz="1400" dirty="0"/>
                    </a:p>
                  </a:txBody>
                  <a:tcPr marL="45720" marR="45720"/>
                </a:tc>
                <a:extLst>
                  <a:ext uri="{0D108BD9-81ED-4DB2-BD59-A6C34878D82A}">
                    <a16:rowId xmlns:a16="http://schemas.microsoft.com/office/drawing/2014/main" val="1802688422"/>
                  </a:ext>
                </a:extLst>
              </a:tr>
            </a:tbl>
          </a:graphicData>
        </a:graphic>
      </p:graphicFrame>
      <p:pic>
        <p:nvPicPr>
          <p:cNvPr id="19461" name="Picture 5">
            <a:extLst>
              <a:ext uri="{FF2B5EF4-FFF2-40B4-BE49-F238E27FC236}">
                <a16:creationId xmlns:a16="http://schemas.microsoft.com/office/drawing/2014/main" id="{F6D2E8DA-D430-BC25-9A12-12A38C024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698" y="1996677"/>
            <a:ext cx="7398595" cy="3192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44D4FA4-1730-67E0-35B4-449B306AE8B3}"/>
              </a:ext>
            </a:extLst>
          </p:cNvPr>
          <p:cNvSpPr txBox="1"/>
          <p:nvPr/>
        </p:nvSpPr>
        <p:spPr>
          <a:xfrm>
            <a:off x="9891185" y="3721834"/>
            <a:ext cx="1746398" cy="1200329"/>
          </a:xfrm>
          <a:prstGeom prst="rect">
            <a:avLst/>
          </a:prstGeom>
          <a:noFill/>
        </p:spPr>
        <p:txBody>
          <a:bodyPr wrap="square">
            <a:sp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MSE: 0.575, MAE: 0.642</a:t>
            </a:r>
            <a:br>
              <a:rPr lang="en-GB" sz="1800" b="0" i="0" u="none" strike="noStrike" dirty="0">
                <a:solidFill>
                  <a:srgbClr val="000000"/>
                </a:solidFill>
                <a:effectLst/>
                <a:latin typeface="Arial" panose="020B0604020202020204" pitchFamily="34" charset="0"/>
              </a:rPr>
            </a:br>
            <a:r>
              <a:rPr lang="en-GB" sz="1800" b="0" i="0" u="none" strike="noStrike" dirty="0">
                <a:solidFill>
                  <a:srgbClr val="000000"/>
                </a:solidFill>
                <a:effectLst/>
                <a:latin typeface="Arial" panose="020B0604020202020204" pitchFamily="34" charset="0"/>
              </a:rPr>
              <a:t>Explained Ratio: 0.581</a:t>
            </a:r>
            <a:endParaRPr lang="en-GB" b="0" dirty="0">
              <a:effectLst/>
            </a:endParaRPr>
          </a:p>
        </p:txBody>
      </p:sp>
    </p:spTree>
    <p:extLst>
      <p:ext uri="{BB962C8B-B14F-4D97-AF65-F5344CB8AC3E}">
        <p14:creationId xmlns:p14="http://schemas.microsoft.com/office/powerpoint/2010/main" val="335630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Results of Keras-Tuner for Model H2</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oogle Shape;413;p56">
            <a:extLst>
              <a:ext uri="{FF2B5EF4-FFF2-40B4-BE49-F238E27FC236}">
                <a16:creationId xmlns:a16="http://schemas.microsoft.com/office/drawing/2014/main" id="{42B6F426-D293-E515-7B51-F461B725821A}"/>
              </a:ext>
            </a:extLst>
          </p:cNvPr>
          <p:cNvGraphicFramePr/>
          <p:nvPr>
            <p:extLst>
              <p:ext uri="{D42A27DB-BD31-4B8C-83A1-F6EECF244321}">
                <p14:modId xmlns:p14="http://schemas.microsoft.com/office/powerpoint/2010/main" val="1233941475"/>
              </p:ext>
            </p:extLst>
          </p:nvPr>
        </p:nvGraphicFramePr>
        <p:xfrm>
          <a:off x="572493" y="1996677"/>
          <a:ext cx="3329656" cy="3392980"/>
        </p:xfrm>
        <a:graphic>
          <a:graphicData uri="http://schemas.openxmlformats.org/drawingml/2006/table">
            <a:tbl>
              <a:tblPr>
                <a:tableStyleId>{21E4AEA4-8DFA-4A89-87EB-49C32662AFE0}</a:tableStyleId>
              </a:tblPr>
              <a:tblGrid>
                <a:gridCol w="1723103">
                  <a:extLst>
                    <a:ext uri="{9D8B030D-6E8A-4147-A177-3AD203B41FA5}">
                      <a16:colId xmlns:a16="http://schemas.microsoft.com/office/drawing/2014/main" val="20000"/>
                    </a:ext>
                  </a:extLst>
                </a:gridCol>
                <a:gridCol w="1606553">
                  <a:extLst>
                    <a:ext uri="{9D8B030D-6E8A-4147-A177-3AD203B41FA5}">
                      <a16:colId xmlns:a16="http://schemas.microsoft.com/office/drawing/2014/main" val="20001"/>
                    </a:ext>
                  </a:extLst>
                </a:gridCol>
              </a:tblGrid>
              <a:tr h="380863">
                <a:tc>
                  <a:txBody>
                    <a:bodyPr/>
                    <a:lstStyle/>
                    <a:p>
                      <a:pPr marL="0" lvl="0" indent="0" algn="l" rtl="0">
                        <a:spcBef>
                          <a:spcPts val="0"/>
                        </a:spcBef>
                        <a:spcAft>
                          <a:spcPts val="0"/>
                        </a:spcAft>
                        <a:buNone/>
                      </a:pPr>
                      <a:r>
                        <a:rPr lang="en-SG" sz="1400" b="1" dirty="0"/>
                        <a:t>Hyperparameters</a:t>
                      </a:r>
                      <a:endParaRPr sz="1400" b="1" dirty="0"/>
                    </a:p>
                  </a:txBody>
                  <a:tcPr marL="45720" marR="45720"/>
                </a:tc>
                <a:tc>
                  <a:txBody>
                    <a:bodyPr/>
                    <a:lstStyle/>
                    <a:p>
                      <a:pPr marL="0" lvl="0" indent="0" algn="ctr" rtl="0">
                        <a:spcBef>
                          <a:spcPts val="0"/>
                        </a:spcBef>
                        <a:spcAft>
                          <a:spcPts val="0"/>
                        </a:spcAft>
                        <a:buNone/>
                      </a:pPr>
                      <a:r>
                        <a:rPr lang="en" sz="1400" b="1" dirty="0"/>
                        <a:t>Optimized hyperparameters</a:t>
                      </a:r>
                      <a:endParaRPr sz="1400" b="1" dirty="0"/>
                    </a:p>
                  </a:txBody>
                  <a:tcPr marL="45720" marR="45720"/>
                </a:tc>
                <a:extLst>
                  <a:ext uri="{0D108BD9-81ED-4DB2-BD59-A6C34878D82A}">
                    <a16:rowId xmlns:a16="http://schemas.microsoft.com/office/drawing/2014/main" val="10000"/>
                  </a:ext>
                </a:extLst>
              </a:tr>
              <a:tr h="380863">
                <a:tc>
                  <a:txBody>
                    <a:bodyPr/>
                    <a:lstStyle/>
                    <a:p>
                      <a:pPr marL="0" lvl="0" indent="0" algn="l" rtl="0">
                        <a:spcBef>
                          <a:spcPts val="0"/>
                        </a:spcBef>
                        <a:spcAft>
                          <a:spcPts val="0"/>
                        </a:spcAft>
                        <a:buNone/>
                      </a:pPr>
                      <a:r>
                        <a:rPr lang="en" sz="1400" dirty="0"/>
                        <a:t>LSTM layer # units</a:t>
                      </a:r>
                      <a:endParaRPr sz="1400" dirty="0"/>
                    </a:p>
                  </a:txBody>
                  <a:tcPr marL="45720" marR="45720"/>
                </a:tc>
                <a:tc>
                  <a:txBody>
                    <a:bodyPr/>
                    <a:lstStyle/>
                    <a:p>
                      <a:pPr marL="0" lvl="0" indent="0" algn="ctr" rtl="0">
                        <a:spcBef>
                          <a:spcPts val="0"/>
                        </a:spcBef>
                        <a:spcAft>
                          <a:spcPts val="0"/>
                        </a:spcAft>
                        <a:buNone/>
                      </a:pPr>
                      <a:r>
                        <a:rPr lang="en" sz="1400" dirty="0"/>
                        <a:t>64 (layer 1)</a:t>
                      </a:r>
                    </a:p>
                    <a:p>
                      <a:pPr marL="0" lvl="0" indent="0" algn="ctr" rtl="0">
                        <a:spcBef>
                          <a:spcPts val="0"/>
                        </a:spcBef>
                        <a:spcAft>
                          <a:spcPts val="0"/>
                        </a:spcAft>
                        <a:buNone/>
                      </a:pPr>
                      <a:r>
                        <a:rPr lang="en" sz="1400" dirty="0"/>
                        <a:t>32 (layer 2)</a:t>
                      </a:r>
                      <a:endParaRPr sz="1400" dirty="0"/>
                    </a:p>
                  </a:txBody>
                  <a:tcPr marL="45720" marR="45720"/>
                </a:tc>
                <a:extLst>
                  <a:ext uri="{0D108BD9-81ED-4DB2-BD59-A6C34878D82A}">
                    <a16:rowId xmlns:a16="http://schemas.microsoft.com/office/drawing/2014/main" val="10001"/>
                  </a:ext>
                </a:extLst>
              </a:tr>
              <a:tr h="380863">
                <a:tc>
                  <a:txBody>
                    <a:bodyPr/>
                    <a:lstStyle/>
                    <a:p>
                      <a:pPr marL="0" lvl="0" indent="0" algn="l" rtl="0">
                        <a:spcBef>
                          <a:spcPts val="0"/>
                        </a:spcBef>
                        <a:spcAft>
                          <a:spcPts val="0"/>
                        </a:spcAft>
                        <a:buNone/>
                      </a:pPr>
                      <a:r>
                        <a:rPr lang="en" sz="1400" dirty="0"/>
                        <a:t>Dense layers</a:t>
                      </a:r>
                    </a:p>
                    <a:p>
                      <a:pPr marL="0" lvl="0" indent="0" algn="l" rtl="0">
                        <a:spcBef>
                          <a:spcPts val="0"/>
                        </a:spcBef>
                        <a:spcAft>
                          <a:spcPts val="0"/>
                        </a:spcAft>
                        <a:buNone/>
                      </a:pPr>
                      <a:r>
                        <a:rPr lang="en" sz="1400" dirty="0"/>
                        <a:t># units</a:t>
                      </a:r>
                      <a:endParaRPr sz="1400" dirty="0"/>
                    </a:p>
                  </a:txBody>
                  <a:tcPr marL="45720" marR="45720"/>
                </a:tc>
                <a:tc>
                  <a:txBody>
                    <a:bodyPr/>
                    <a:lstStyle/>
                    <a:p>
                      <a:pPr marL="0" lvl="0" indent="0" algn="ctr" rtl="0">
                        <a:spcBef>
                          <a:spcPts val="0"/>
                        </a:spcBef>
                        <a:spcAft>
                          <a:spcPts val="0"/>
                        </a:spcAft>
                        <a:buNone/>
                      </a:pPr>
                      <a:r>
                        <a:rPr lang="en" sz="1400" dirty="0"/>
                        <a:t>5</a:t>
                      </a:r>
                      <a:endParaRPr sz="1400" dirty="0"/>
                    </a:p>
                  </a:txBody>
                  <a:tcPr marL="45720" marR="45720"/>
                </a:tc>
                <a:extLst>
                  <a:ext uri="{0D108BD9-81ED-4DB2-BD59-A6C34878D82A}">
                    <a16:rowId xmlns:a16="http://schemas.microsoft.com/office/drawing/2014/main" val="10002"/>
                  </a:ext>
                </a:extLst>
              </a:tr>
              <a:tr h="558614">
                <a:tc>
                  <a:txBody>
                    <a:bodyPr/>
                    <a:lstStyle/>
                    <a:p>
                      <a:pPr marL="0" lvl="0" indent="0" algn="l" rtl="0">
                        <a:spcBef>
                          <a:spcPts val="0"/>
                        </a:spcBef>
                        <a:spcAft>
                          <a:spcPts val="0"/>
                        </a:spcAft>
                        <a:buNone/>
                      </a:pPr>
                      <a:r>
                        <a:rPr lang="en" sz="1400" dirty="0"/>
                        <a:t>Learni</a:t>
                      </a:r>
                      <a:r>
                        <a:rPr lang="en-SG" sz="1400" dirty="0"/>
                        <a:t>ng</a:t>
                      </a:r>
                      <a:r>
                        <a:rPr lang="en" sz="1400" dirty="0"/>
                        <a:t> rate</a:t>
                      </a:r>
                      <a:endParaRPr sz="1400" dirty="0"/>
                    </a:p>
                  </a:txBody>
                  <a:tcPr marL="45720" marR="45720"/>
                </a:tc>
                <a:tc>
                  <a:txBody>
                    <a:bodyPr/>
                    <a:lstStyle/>
                    <a:p>
                      <a:pPr marL="0" lvl="0" indent="0" algn="ctr" rtl="0">
                        <a:spcBef>
                          <a:spcPts val="0"/>
                        </a:spcBef>
                        <a:spcAft>
                          <a:spcPts val="0"/>
                        </a:spcAft>
                        <a:buNone/>
                      </a:pPr>
                      <a:r>
                        <a:rPr lang="en" sz="1400" dirty="0"/>
                        <a:t>0.000572</a:t>
                      </a:r>
                      <a:endParaRPr sz="1400" dirty="0"/>
                    </a:p>
                  </a:txBody>
                  <a:tcPr marL="45720" marR="45720"/>
                </a:tc>
                <a:extLst>
                  <a:ext uri="{0D108BD9-81ED-4DB2-BD59-A6C34878D82A}">
                    <a16:rowId xmlns:a16="http://schemas.microsoft.com/office/drawing/2014/main" val="10003"/>
                  </a:ext>
                </a:extLst>
              </a:tr>
              <a:tr h="380863">
                <a:tc>
                  <a:txBody>
                    <a:bodyPr/>
                    <a:lstStyle/>
                    <a:p>
                      <a:pPr marL="0" lvl="0" indent="0" algn="l" rtl="0">
                        <a:spcBef>
                          <a:spcPts val="0"/>
                        </a:spcBef>
                        <a:spcAft>
                          <a:spcPts val="0"/>
                        </a:spcAft>
                        <a:buNone/>
                      </a:pPr>
                      <a:r>
                        <a:rPr lang="en" sz="1400" dirty="0"/>
                        <a:t>Optimizer</a:t>
                      </a:r>
                      <a:endParaRPr sz="1400" dirty="0"/>
                    </a:p>
                  </a:txBody>
                  <a:tcPr marL="45720" marR="45720"/>
                </a:tc>
                <a:tc>
                  <a:txBody>
                    <a:bodyPr/>
                    <a:lstStyle/>
                    <a:p>
                      <a:pPr marL="0" lvl="0" indent="0" algn="ctr" rtl="0">
                        <a:spcBef>
                          <a:spcPts val="0"/>
                        </a:spcBef>
                        <a:spcAft>
                          <a:spcPts val="0"/>
                        </a:spcAft>
                        <a:buNone/>
                      </a:pPr>
                      <a:r>
                        <a:rPr lang="en" sz="1400" dirty="0"/>
                        <a:t>SGD</a:t>
                      </a:r>
                      <a:endParaRPr sz="1400" dirty="0"/>
                    </a:p>
                  </a:txBody>
                  <a:tcPr marL="45720" marR="45720"/>
                </a:tc>
                <a:extLst>
                  <a:ext uri="{0D108BD9-81ED-4DB2-BD59-A6C34878D82A}">
                    <a16:rowId xmlns:a16="http://schemas.microsoft.com/office/drawing/2014/main" val="10004"/>
                  </a:ext>
                </a:extLst>
              </a:tr>
              <a:tr h="380863">
                <a:tc>
                  <a:txBody>
                    <a:bodyPr/>
                    <a:lstStyle/>
                    <a:p>
                      <a:pPr marL="0" lvl="0" indent="0" algn="l" rtl="0">
                        <a:spcBef>
                          <a:spcPts val="0"/>
                        </a:spcBef>
                        <a:spcAft>
                          <a:spcPts val="0"/>
                        </a:spcAft>
                        <a:buNone/>
                      </a:pPr>
                      <a:r>
                        <a:rPr lang="en-SG" sz="1400" dirty="0"/>
                        <a:t>Activation function</a:t>
                      </a:r>
                      <a:endParaRPr sz="1400" dirty="0"/>
                    </a:p>
                  </a:txBody>
                  <a:tcPr marL="45720" marR="45720"/>
                </a:tc>
                <a:tc>
                  <a:txBody>
                    <a:bodyPr/>
                    <a:lstStyle/>
                    <a:p>
                      <a:pPr marL="0" lvl="0" indent="0" algn="ctr" rtl="0">
                        <a:spcBef>
                          <a:spcPts val="0"/>
                        </a:spcBef>
                        <a:spcAft>
                          <a:spcPts val="0"/>
                        </a:spcAft>
                        <a:buNone/>
                      </a:pPr>
                      <a:r>
                        <a:rPr lang="en-SG" sz="1400" dirty="0"/>
                        <a:t>Layer 1: </a:t>
                      </a:r>
                      <a:r>
                        <a:rPr lang="en-SG" sz="1400" dirty="0" err="1"/>
                        <a:t>ReLU</a:t>
                      </a:r>
                      <a:endParaRPr lang="en-SG" sz="1400" dirty="0"/>
                    </a:p>
                    <a:p>
                      <a:pPr marL="0" lvl="0" indent="0" algn="ctr" rtl="0">
                        <a:spcBef>
                          <a:spcPts val="0"/>
                        </a:spcBef>
                        <a:spcAft>
                          <a:spcPts val="0"/>
                        </a:spcAft>
                        <a:buNone/>
                      </a:pPr>
                      <a:r>
                        <a:rPr lang="en-SG" sz="1400" dirty="0"/>
                        <a:t>Layer 2: Tanh</a:t>
                      </a:r>
                      <a:endParaRPr sz="1400" dirty="0"/>
                    </a:p>
                  </a:txBody>
                  <a:tcPr marL="45720" marR="45720"/>
                </a:tc>
                <a:extLst>
                  <a:ext uri="{0D108BD9-81ED-4DB2-BD59-A6C34878D82A}">
                    <a16:rowId xmlns:a16="http://schemas.microsoft.com/office/drawing/2014/main" val="708306370"/>
                  </a:ext>
                </a:extLst>
              </a:tr>
              <a:tr h="380863">
                <a:tc>
                  <a:txBody>
                    <a:bodyPr/>
                    <a:lstStyle/>
                    <a:p>
                      <a:pPr marL="0" lvl="0" indent="0" algn="l" rtl="0">
                        <a:spcBef>
                          <a:spcPts val="0"/>
                        </a:spcBef>
                        <a:spcAft>
                          <a:spcPts val="0"/>
                        </a:spcAft>
                        <a:buNone/>
                      </a:pPr>
                      <a:r>
                        <a:rPr lang="en-SG" sz="1400" dirty="0"/>
                        <a:t>Regularization</a:t>
                      </a:r>
                      <a:endParaRPr sz="1400" dirty="0"/>
                    </a:p>
                  </a:txBody>
                  <a:tcPr marL="45720" marR="45720"/>
                </a:tc>
                <a:tc>
                  <a:txBody>
                    <a:bodyPr/>
                    <a:lstStyle/>
                    <a:p>
                      <a:pPr marL="0" lvl="0" indent="0" algn="ctr" rtl="0">
                        <a:spcBef>
                          <a:spcPts val="0"/>
                        </a:spcBef>
                        <a:spcAft>
                          <a:spcPts val="0"/>
                        </a:spcAft>
                        <a:buNone/>
                      </a:pPr>
                      <a:r>
                        <a:rPr lang="en-SG" sz="1400" dirty="0"/>
                        <a:t>L1 @ 0.1</a:t>
                      </a:r>
                      <a:endParaRPr sz="1400" dirty="0"/>
                    </a:p>
                  </a:txBody>
                  <a:tcPr marL="45720" marR="45720"/>
                </a:tc>
                <a:extLst>
                  <a:ext uri="{0D108BD9-81ED-4DB2-BD59-A6C34878D82A}">
                    <a16:rowId xmlns:a16="http://schemas.microsoft.com/office/drawing/2014/main" val="1802688422"/>
                  </a:ext>
                </a:extLst>
              </a:tr>
            </a:tbl>
          </a:graphicData>
        </a:graphic>
      </p:graphicFrame>
      <p:pic>
        <p:nvPicPr>
          <p:cNvPr id="20482" name="Picture 2">
            <a:extLst>
              <a:ext uri="{FF2B5EF4-FFF2-40B4-BE49-F238E27FC236}">
                <a16:creationId xmlns:a16="http://schemas.microsoft.com/office/drawing/2014/main" id="{1733735A-33A9-89CB-D7A1-A75DA42ED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13" y="1996676"/>
            <a:ext cx="7337780" cy="3280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14F5DF-B75C-9833-5137-98748E89FCA2}"/>
              </a:ext>
            </a:extLst>
          </p:cNvPr>
          <p:cNvSpPr txBox="1"/>
          <p:nvPr/>
        </p:nvSpPr>
        <p:spPr>
          <a:xfrm>
            <a:off x="9915639" y="3796398"/>
            <a:ext cx="1703867" cy="1200329"/>
          </a:xfrm>
          <a:prstGeom prst="rect">
            <a:avLst/>
          </a:prstGeom>
          <a:noFill/>
        </p:spPr>
        <p:txBody>
          <a:bodyPr wrap="square">
            <a:sp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MSE:0.115, MAE: 0.271</a:t>
            </a:r>
            <a:br>
              <a:rPr lang="en-GB" sz="1800" b="0" i="0" u="none" strike="noStrike" dirty="0">
                <a:solidFill>
                  <a:srgbClr val="000000"/>
                </a:solidFill>
                <a:effectLst/>
                <a:latin typeface="Arial" panose="020B0604020202020204" pitchFamily="34" charset="0"/>
              </a:rPr>
            </a:br>
            <a:r>
              <a:rPr lang="en-GB" sz="1800" b="0" i="0" u="none" strike="noStrike" dirty="0">
                <a:solidFill>
                  <a:srgbClr val="000000"/>
                </a:solidFill>
                <a:effectLst/>
                <a:latin typeface="Arial" panose="020B0604020202020204" pitchFamily="34" charset="0"/>
              </a:rPr>
              <a:t>Explained Ratio: 0.732</a:t>
            </a:r>
            <a:endParaRPr lang="en-GB" b="0" dirty="0">
              <a:effectLst/>
            </a:endParaRPr>
          </a:p>
        </p:txBody>
      </p:sp>
    </p:spTree>
    <p:extLst>
      <p:ext uri="{BB962C8B-B14F-4D97-AF65-F5344CB8AC3E}">
        <p14:creationId xmlns:p14="http://schemas.microsoft.com/office/powerpoint/2010/main" val="2164389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Evaluation of Keras-Tuner</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0C8D5434-C9E7-1714-EF71-039C9E880BE5}"/>
              </a:ext>
            </a:extLst>
          </p:cNvPr>
          <p:cNvSpPr txBox="1">
            <a:spLocks/>
          </p:cNvSpPr>
          <p:nvPr/>
        </p:nvSpPr>
        <p:spPr>
          <a:xfrm>
            <a:off x="572492" y="4109846"/>
            <a:ext cx="5523508" cy="1981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262" indent="0" algn="ctr">
              <a:buFont typeface="Arial" panose="020B0604020202020204" pitchFamily="34" charset="0"/>
              <a:buNone/>
            </a:pPr>
            <a:r>
              <a:rPr lang="en-SG" sz="1800" b="1" dirty="0"/>
              <a:t>Issues</a:t>
            </a:r>
          </a:p>
          <a:p>
            <a:pPr marL="186262" indent="0" algn="ctr">
              <a:buFont typeface="Arial" panose="020B0604020202020204" pitchFamily="34" charset="0"/>
              <a:buNone/>
            </a:pPr>
            <a:r>
              <a:rPr lang="en-GB" sz="1800" dirty="0"/>
              <a:t>Random selection of hyperparameters does solve the issue of computation time needed. However, it is doesn’t guarantee absolute optimal hyperparameters.</a:t>
            </a:r>
          </a:p>
          <a:p>
            <a:pPr marL="186262" indent="0" algn="ctr">
              <a:buFont typeface="Arial" panose="020B0604020202020204" pitchFamily="34" charset="0"/>
              <a:buNone/>
            </a:pPr>
            <a:endParaRPr lang="en-SG" sz="1800" dirty="0"/>
          </a:p>
        </p:txBody>
      </p:sp>
      <p:sp>
        <p:nvSpPr>
          <p:cNvPr id="9" name="Text Placeholder 4">
            <a:extLst>
              <a:ext uri="{FF2B5EF4-FFF2-40B4-BE49-F238E27FC236}">
                <a16:creationId xmlns:a16="http://schemas.microsoft.com/office/drawing/2014/main" id="{1B5C4A20-0B8B-98DD-00AE-8839EC7300DA}"/>
              </a:ext>
            </a:extLst>
          </p:cNvPr>
          <p:cNvSpPr txBox="1">
            <a:spLocks/>
          </p:cNvSpPr>
          <p:nvPr/>
        </p:nvSpPr>
        <p:spPr>
          <a:xfrm>
            <a:off x="6096001" y="4109846"/>
            <a:ext cx="5523506" cy="1981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262" indent="0" algn="ctr">
              <a:buFont typeface="Arial" panose="020B0604020202020204" pitchFamily="34" charset="0"/>
              <a:buNone/>
            </a:pPr>
            <a:r>
              <a:rPr lang="en-SG" sz="1800" b="1" dirty="0"/>
              <a:t>Potential Solution</a:t>
            </a:r>
          </a:p>
          <a:p>
            <a:pPr marL="186262" indent="0" algn="ctr">
              <a:buFont typeface="Arial" panose="020B0604020202020204" pitchFamily="34" charset="0"/>
              <a:buNone/>
            </a:pPr>
            <a:r>
              <a:rPr lang="en" sz="1800" dirty="0">
                <a:solidFill>
                  <a:srgbClr val="292929"/>
                </a:solidFill>
                <a:highlight>
                  <a:srgbClr val="FFFFFF"/>
                </a:highlight>
              </a:rPr>
              <a:t>Instead of all combinations being random, it chooses first few randomly, and perform the further iterations conditionally based on the performance on previous parameters.</a:t>
            </a:r>
            <a:endParaRPr lang="en-SG" sz="1800" dirty="0"/>
          </a:p>
        </p:txBody>
      </p:sp>
      <p:pic>
        <p:nvPicPr>
          <p:cNvPr id="16386" name="Picture 2" descr="identifying issues Icon 5099365">
            <a:extLst>
              <a:ext uri="{FF2B5EF4-FFF2-40B4-BE49-F238E27FC236}">
                <a16:creationId xmlns:a16="http://schemas.microsoft.com/office/drawing/2014/main" id="{9D8845E7-2238-0A7A-7E06-82D59B7805C1}"/>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74819" y="2088494"/>
            <a:ext cx="1718854" cy="171885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olutions Icon 3427580">
            <a:extLst>
              <a:ext uri="{FF2B5EF4-FFF2-40B4-BE49-F238E27FC236}">
                <a16:creationId xmlns:a16="http://schemas.microsoft.com/office/drawing/2014/main" id="{A98B1B1D-837E-5388-B2A0-287E22295896}"/>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8329" y="2087521"/>
            <a:ext cx="1720800" cy="172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43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0"/>
        <p:cNvGrpSpPr/>
        <p:nvPr/>
      </p:nvGrpSpPr>
      <p:grpSpPr>
        <a:xfrm>
          <a:off x="0" y="0"/>
          <a:ext cx="0" cy="0"/>
          <a:chOff x="0" y="0"/>
          <a:chExt cx="0" cy="0"/>
        </a:xfrm>
      </p:grpSpPr>
      <p:sp useBgFill="1">
        <p:nvSpPr>
          <p:cNvPr id="348" name="Rectangle 34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4" name="Picture 343" descr="Lines of an athletic running track">
            <a:extLst>
              <a:ext uri="{FF2B5EF4-FFF2-40B4-BE49-F238E27FC236}">
                <a16:creationId xmlns:a16="http://schemas.microsoft.com/office/drawing/2014/main" id="{45390E6F-9BCB-5947-A647-0758F8EBC544}"/>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350" name="Rectangle 34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Google Shape;341;p49"/>
          <p:cNvSpPr txBox="1">
            <a:spLocks noGrp="1"/>
          </p:cNvSpPr>
          <p:nvPr>
            <p:ph type="title"/>
          </p:nvPr>
        </p:nvSpPr>
        <p:spPr>
          <a:xfrm>
            <a:off x="371094" y="1161288"/>
            <a:ext cx="3438144" cy="1124712"/>
          </a:xfrm>
          <a:prstGeom prst="rect">
            <a:avLst/>
          </a:prstGeom>
        </p:spPr>
        <p:txBody>
          <a:bodyPr spcFirstLastPara="1" vert="horz" lIns="91440" tIns="45720" rIns="91440" bIns="45720" rtlCol="0" anchor="b" anchorCtr="0">
            <a:normAutofit/>
          </a:bodyPr>
          <a:lstStyle/>
          <a:p>
            <a:pPr>
              <a:spcBef>
                <a:spcPct val="0"/>
              </a:spcBef>
            </a:pPr>
            <a:r>
              <a:rPr lang="en-US" sz="2800"/>
              <a:t>Bayesian Optimization</a:t>
            </a:r>
          </a:p>
        </p:txBody>
      </p:sp>
      <p:sp>
        <p:nvSpPr>
          <p:cNvPr id="352" name="Rectangle 3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4" name="Rectangle 3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Google Shape;342;p49"/>
          <p:cNvSpPr/>
          <p:nvPr/>
        </p:nvSpPr>
        <p:spPr>
          <a:xfrm>
            <a:off x="371094" y="2718054"/>
            <a:ext cx="3438906" cy="3207258"/>
          </a:xfrm>
          <a:prstGeom prst="rect">
            <a:avLst/>
          </a:prstGeom>
        </p:spPr>
        <p:txBody>
          <a:bodyPr spcFirstLastPara="1" vert="horz" lIns="91440" tIns="45720" rIns="91440" bIns="45720" rtlCol="0" anchor="t" anchorCtr="0">
            <a:normAutofit/>
          </a:bodyPr>
          <a:lstStyle/>
          <a:p>
            <a:pPr>
              <a:lnSpc>
                <a:spcPct val="90000"/>
              </a:lnSpc>
            </a:pPr>
            <a:r>
              <a:rPr lang="en-US" sz="1700" b="1" dirty="0"/>
              <a:t>Hyperparameters Optimized</a:t>
            </a:r>
          </a:p>
          <a:p>
            <a:pPr indent="-228600">
              <a:lnSpc>
                <a:spcPct val="90000"/>
              </a:lnSpc>
              <a:buFont typeface="Arial" panose="020B0604020202020204" pitchFamily="34" charset="0"/>
              <a:buChar char="•"/>
            </a:pPr>
            <a:endParaRPr lang="en-US" sz="1700" dirty="0"/>
          </a:p>
          <a:p>
            <a:pPr indent="-228600">
              <a:lnSpc>
                <a:spcPct val="90000"/>
              </a:lnSpc>
              <a:buClr>
                <a:schemeClr val="dk1"/>
              </a:buClr>
              <a:buSzPts val="1100"/>
              <a:buFont typeface="Arial" panose="020B0604020202020204" pitchFamily="34" charset="0"/>
              <a:buChar char="•"/>
            </a:pPr>
            <a:r>
              <a:rPr lang="en-US" sz="1700" dirty="0">
                <a:sym typeface="Roboto"/>
              </a:rPr>
              <a:t>1. # of </a:t>
            </a:r>
            <a:r>
              <a:rPr lang="en-US" sz="1700" dirty="0" err="1">
                <a:sym typeface="Roboto"/>
              </a:rPr>
              <a:t>lstm</a:t>
            </a:r>
            <a:r>
              <a:rPr lang="en-US" sz="1700" dirty="0">
                <a:sym typeface="Roboto"/>
              </a:rPr>
              <a:t> layer 1 : (32,512)</a:t>
            </a:r>
          </a:p>
          <a:p>
            <a:pPr indent="-228600">
              <a:lnSpc>
                <a:spcPct val="90000"/>
              </a:lnSpc>
              <a:spcBef>
                <a:spcPts val="1600"/>
              </a:spcBef>
              <a:buClr>
                <a:schemeClr val="dk1"/>
              </a:buClr>
              <a:buSzPts val="1100"/>
              <a:buFont typeface="Arial" panose="020B0604020202020204" pitchFamily="34" charset="0"/>
              <a:buChar char="•"/>
            </a:pPr>
            <a:r>
              <a:rPr lang="en-US" sz="1700" dirty="0">
                <a:sym typeface="Roboto"/>
              </a:rPr>
              <a:t>2. # of </a:t>
            </a:r>
            <a:r>
              <a:rPr lang="en-US" sz="1700" dirty="0" err="1">
                <a:sym typeface="Roboto"/>
              </a:rPr>
              <a:t>lstm</a:t>
            </a:r>
            <a:r>
              <a:rPr lang="en-US" sz="1700" dirty="0">
                <a:sym typeface="Roboto"/>
              </a:rPr>
              <a:t> layer 2: (32,512) </a:t>
            </a:r>
          </a:p>
          <a:p>
            <a:pPr indent="-228600">
              <a:lnSpc>
                <a:spcPct val="90000"/>
              </a:lnSpc>
              <a:spcBef>
                <a:spcPts val="1600"/>
              </a:spcBef>
              <a:buClr>
                <a:schemeClr val="dk1"/>
              </a:buClr>
              <a:buSzPts val="1100"/>
              <a:buFont typeface="Arial" panose="020B0604020202020204" pitchFamily="34" charset="0"/>
              <a:buChar char="•"/>
            </a:pPr>
            <a:r>
              <a:rPr lang="en-US" sz="1700" dirty="0">
                <a:sym typeface="Roboto"/>
              </a:rPr>
              <a:t>3. # of dense layer 1: (16, 256)</a:t>
            </a:r>
          </a:p>
          <a:p>
            <a:pPr indent="-228600">
              <a:lnSpc>
                <a:spcPct val="90000"/>
              </a:lnSpc>
              <a:spcBef>
                <a:spcPts val="1600"/>
              </a:spcBef>
              <a:buClr>
                <a:schemeClr val="dk1"/>
              </a:buClr>
              <a:buSzPts val="1100"/>
              <a:buFont typeface="Arial" panose="020B0604020202020204" pitchFamily="34" charset="0"/>
              <a:buChar char="•"/>
            </a:pPr>
            <a:r>
              <a:rPr lang="en-US" sz="1700" dirty="0">
                <a:sym typeface="Roboto"/>
              </a:rPr>
              <a:t>4. Batch size: (100,200) </a:t>
            </a:r>
          </a:p>
          <a:p>
            <a:pPr indent="-228600">
              <a:lnSpc>
                <a:spcPct val="90000"/>
              </a:lnSpc>
              <a:spcBef>
                <a:spcPts val="1600"/>
              </a:spcBef>
              <a:buClr>
                <a:schemeClr val="dk1"/>
              </a:buClr>
              <a:buSzPts val="1100"/>
              <a:buFont typeface="Arial" panose="020B0604020202020204" pitchFamily="34" charset="0"/>
              <a:buChar char="•"/>
            </a:pPr>
            <a:r>
              <a:rPr lang="en-US" sz="1700" dirty="0">
                <a:sym typeface="Roboto"/>
              </a:rPr>
              <a:t>5. Learning rate: 0.01 to 0.005 </a:t>
            </a:r>
            <a:endParaRPr lang="en-US" sz="1700" dirty="0"/>
          </a:p>
          <a:p>
            <a:pPr indent="-228600">
              <a:lnSpc>
                <a:spcPct val="90000"/>
              </a:lnSpc>
              <a:spcBef>
                <a:spcPts val="1600"/>
              </a:spcBef>
              <a:buFont typeface="Arial" panose="020B0604020202020204" pitchFamily="34" charset="0"/>
              <a:buChar char="•"/>
            </a:pPr>
            <a:endParaRPr lang="en-US" sz="1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Acquisition Functions</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348;p50">
            <a:extLst>
              <a:ext uri="{FF2B5EF4-FFF2-40B4-BE49-F238E27FC236}">
                <a16:creationId xmlns:a16="http://schemas.microsoft.com/office/drawing/2014/main" id="{4FACC2B5-4812-A005-60E8-DFAF5D696C20}"/>
              </a:ext>
            </a:extLst>
          </p:cNvPr>
          <p:cNvSpPr txBox="1">
            <a:spLocks/>
          </p:cNvSpPr>
          <p:nvPr/>
        </p:nvSpPr>
        <p:spPr>
          <a:xfrm>
            <a:off x="572493" y="2090927"/>
            <a:ext cx="5523507" cy="4000906"/>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Acquisition functions guide the selection of hyperparameters to evaluate in Bayesian optimization.</a:t>
            </a:r>
          </a:p>
          <a:p>
            <a:pPr marL="0" indent="0">
              <a:buNone/>
            </a:pPr>
            <a:endParaRPr lang="en-GB" sz="2000" dirty="0"/>
          </a:p>
          <a:p>
            <a:pPr marL="0" indent="0">
              <a:buNone/>
            </a:pPr>
            <a:r>
              <a:rPr lang="en-GB" sz="2000" dirty="0"/>
              <a:t>They balance exploration and exploitation in the search space.</a:t>
            </a:r>
          </a:p>
          <a:p>
            <a:pPr marL="0" indent="0">
              <a:buNone/>
            </a:pPr>
            <a:endParaRPr lang="en-GB" sz="2000" dirty="0"/>
          </a:p>
          <a:p>
            <a:pPr marL="0" indent="0">
              <a:buNone/>
            </a:pPr>
            <a:r>
              <a:rPr lang="en-GB" sz="2000" dirty="0"/>
              <a:t>In this implementation, the following 4 acquisition functions are used.</a:t>
            </a:r>
          </a:p>
        </p:txBody>
      </p:sp>
      <p:sp>
        <p:nvSpPr>
          <p:cNvPr id="6" name="TextBox 5">
            <a:extLst>
              <a:ext uri="{FF2B5EF4-FFF2-40B4-BE49-F238E27FC236}">
                <a16:creationId xmlns:a16="http://schemas.microsoft.com/office/drawing/2014/main" id="{CA080CF5-91C8-67F0-ED56-738AB7A01356}"/>
              </a:ext>
            </a:extLst>
          </p:cNvPr>
          <p:cNvSpPr txBox="1"/>
          <p:nvPr/>
        </p:nvSpPr>
        <p:spPr>
          <a:xfrm>
            <a:off x="7080068" y="2309789"/>
            <a:ext cx="4775234" cy="800219"/>
          </a:xfrm>
          <a:prstGeom prst="rect">
            <a:avLst/>
          </a:prstGeom>
          <a:noFill/>
        </p:spPr>
        <p:txBody>
          <a:bodyPr wrap="square">
            <a:spAutoFit/>
          </a:bodyPr>
          <a:lstStyle/>
          <a:p>
            <a:r>
              <a:rPr lang="en" sz="1800" dirty="0">
                <a:solidFill>
                  <a:schemeClr val="dk2"/>
                </a:solidFill>
              </a:rPr>
              <a:t>Expected Improvement</a:t>
            </a:r>
          </a:p>
          <a:p>
            <a:pPr rtl="0">
              <a:spcBef>
                <a:spcPts val="0"/>
              </a:spcBef>
              <a:spcAft>
                <a:spcPts val="1200"/>
              </a:spcAft>
            </a:pPr>
            <a:r>
              <a:rPr lang="en-GB" sz="1400" b="0" i="0" u="none" strike="noStrike" dirty="0">
                <a:solidFill>
                  <a:srgbClr val="595959"/>
                </a:solidFill>
                <a:effectLst/>
                <a:latin typeface="Arial" panose="020B0604020202020204" pitchFamily="34" charset="0"/>
              </a:rPr>
              <a:t>aims to find the next point to sample to maximize improvement over the current best value</a:t>
            </a:r>
            <a:endParaRPr lang="en-SG" dirty="0"/>
          </a:p>
        </p:txBody>
      </p:sp>
      <p:sp>
        <p:nvSpPr>
          <p:cNvPr id="7" name="TextBox 6">
            <a:extLst>
              <a:ext uri="{FF2B5EF4-FFF2-40B4-BE49-F238E27FC236}">
                <a16:creationId xmlns:a16="http://schemas.microsoft.com/office/drawing/2014/main" id="{397F651B-B4BA-9E6E-CB75-672609FF8340}"/>
              </a:ext>
            </a:extLst>
          </p:cNvPr>
          <p:cNvSpPr txBox="1"/>
          <p:nvPr/>
        </p:nvSpPr>
        <p:spPr>
          <a:xfrm>
            <a:off x="7080068" y="3224078"/>
            <a:ext cx="4539438" cy="1231106"/>
          </a:xfrm>
          <a:prstGeom prst="rect">
            <a:avLst/>
          </a:prstGeom>
          <a:noFill/>
        </p:spPr>
        <p:txBody>
          <a:bodyPr wrap="square">
            <a:spAutoFit/>
          </a:bodyPr>
          <a:lstStyle/>
          <a:p>
            <a:r>
              <a:rPr lang="en" dirty="0">
                <a:solidFill>
                  <a:schemeClr val="dk2"/>
                </a:solidFill>
              </a:rPr>
              <a:t>q</a:t>
            </a:r>
            <a:r>
              <a:rPr lang="en" sz="1800" dirty="0">
                <a:solidFill>
                  <a:schemeClr val="dk2"/>
                </a:solidFill>
              </a:rPr>
              <a:t>Expected Improvement</a:t>
            </a:r>
          </a:p>
          <a:p>
            <a:r>
              <a:rPr lang="en-GB" sz="1400" b="0" i="0" u="none" strike="noStrike" dirty="0">
                <a:solidFill>
                  <a:srgbClr val="595959"/>
                </a:solidFill>
                <a:effectLst/>
                <a:latin typeface="Arial" panose="020B0604020202020204" pitchFamily="34" charset="0"/>
              </a:rPr>
              <a:t>extends EI by considering the joint improvement of multiple points </a:t>
            </a:r>
            <a:r>
              <a:rPr lang="en-GB" sz="1400" dirty="0">
                <a:solidFill>
                  <a:srgbClr val="595959"/>
                </a:solidFill>
                <a:latin typeface="Arial" panose="020B0604020202020204" pitchFamily="34" charset="0"/>
              </a:rPr>
              <a:t>simultaneously</a:t>
            </a:r>
            <a:r>
              <a:rPr lang="en-GB" sz="1400" b="0" i="0" u="none" strike="noStrike" dirty="0">
                <a:solidFill>
                  <a:srgbClr val="595959"/>
                </a:solidFill>
                <a:effectLst/>
                <a:latin typeface="Arial" panose="020B0604020202020204" pitchFamily="34" charset="0"/>
              </a:rPr>
              <a:t>, and allows selecting multiple points at once, making it suitable for high dimensional optimization problem</a:t>
            </a:r>
            <a:endParaRPr lang="en-SG" sz="1400" dirty="0"/>
          </a:p>
        </p:txBody>
      </p:sp>
      <p:pic>
        <p:nvPicPr>
          <p:cNvPr id="17410" name="Picture 2" descr="robot Icon 5783302">
            <a:extLst>
              <a:ext uri="{FF2B5EF4-FFF2-40B4-BE49-F238E27FC236}">
                <a16:creationId xmlns:a16="http://schemas.microsoft.com/office/drawing/2014/main" id="{B730E441-3B7A-20B4-DE2F-255290D41AD7}"/>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7335" y="2260456"/>
            <a:ext cx="467998" cy="4679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obot Icon 5783302">
            <a:extLst>
              <a:ext uri="{FF2B5EF4-FFF2-40B4-BE49-F238E27FC236}">
                <a16:creationId xmlns:a16="http://schemas.microsoft.com/office/drawing/2014/main" id="{B9085B4C-F699-7C15-1419-7BC85818E66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7335" y="3174356"/>
            <a:ext cx="467998" cy="4679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obot Icon 5783302">
            <a:extLst>
              <a:ext uri="{FF2B5EF4-FFF2-40B4-BE49-F238E27FC236}">
                <a16:creationId xmlns:a16="http://schemas.microsoft.com/office/drawing/2014/main" id="{4D7E2579-F3FD-81B5-8A31-1121994190FD}"/>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7335" y="4407231"/>
            <a:ext cx="467998" cy="4679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obot Icon 5783302">
            <a:extLst>
              <a:ext uri="{FF2B5EF4-FFF2-40B4-BE49-F238E27FC236}">
                <a16:creationId xmlns:a16="http://schemas.microsoft.com/office/drawing/2014/main" id="{8E2E2CEB-6757-0962-0A1E-322213D8559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7335" y="5524213"/>
            <a:ext cx="467998" cy="4679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DCDC26B-BBE1-1A1A-5E55-302494108CE4}"/>
              </a:ext>
            </a:extLst>
          </p:cNvPr>
          <p:cNvSpPr txBox="1"/>
          <p:nvPr/>
        </p:nvSpPr>
        <p:spPr>
          <a:xfrm>
            <a:off x="7080068" y="4455184"/>
            <a:ext cx="4539438" cy="1015663"/>
          </a:xfrm>
          <a:prstGeom prst="rect">
            <a:avLst/>
          </a:prstGeom>
          <a:noFill/>
        </p:spPr>
        <p:txBody>
          <a:bodyPr wrap="square">
            <a:spAutoFit/>
          </a:bodyPr>
          <a:lstStyle/>
          <a:p>
            <a:r>
              <a:rPr lang="en-SG" dirty="0">
                <a:solidFill>
                  <a:schemeClr val="dk2"/>
                </a:solidFill>
              </a:rPr>
              <a:t>Upper Confidence Bound</a:t>
            </a:r>
          </a:p>
          <a:p>
            <a:r>
              <a:rPr lang="en-GB" sz="1400" b="0" i="0" u="none" strike="noStrike" dirty="0">
                <a:solidFill>
                  <a:srgbClr val="595959"/>
                </a:solidFill>
                <a:effectLst/>
                <a:latin typeface="Arial" panose="020B0604020202020204" pitchFamily="34" charset="0"/>
              </a:rPr>
              <a:t>works by using the predetermined trade off parameter to control the balance between exploration and exploitation</a:t>
            </a:r>
          </a:p>
        </p:txBody>
      </p:sp>
      <p:sp>
        <p:nvSpPr>
          <p:cNvPr id="17" name="TextBox 16">
            <a:extLst>
              <a:ext uri="{FF2B5EF4-FFF2-40B4-BE49-F238E27FC236}">
                <a16:creationId xmlns:a16="http://schemas.microsoft.com/office/drawing/2014/main" id="{AD83B752-3A53-F02E-E47E-248AFAFA09C2}"/>
              </a:ext>
            </a:extLst>
          </p:cNvPr>
          <p:cNvSpPr txBox="1"/>
          <p:nvPr/>
        </p:nvSpPr>
        <p:spPr>
          <a:xfrm>
            <a:off x="7080068" y="5656592"/>
            <a:ext cx="4539438" cy="800219"/>
          </a:xfrm>
          <a:prstGeom prst="rect">
            <a:avLst/>
          </a:prstGeom>
          <a:noFill/>
        </p:spPr>
        <p:txBody>
          <a:bodyPr wrap="square">
            <a:spAutoFit/>
          </a:bodyPr>
          <a:lstStyle/>
          <a:p>
            <a:r>
              <a:rPr lang="en-SG" dirty="0" err="1">
                <a:solidFill>
                  <a:schemeClr val="dk2"/>
                </a:solidFill>
              </a:rPr>
              <a:t>qKnowledge</a:t>
            </a:r>
            <a:r>
              <a:rPr lang="en-SG" dirty="0">
                <a:solidFill>
                  <a:schemeClr val="dk2"/>
                </a:solidFill>
              </a:rPr>
              <a:t> Gradient</a:t>
            </a:r>
          </a:p>
          <a:p>
            <a:r>
              <a:rPr lang="en-GB" sz="1400" b="0" i="0" u="none" strike="noStrike" dirty="0">
                <a:solidFill>
                  <a:srgbClr val="595959"/>
                </a:solidFill>
                <a:effectLst/>
                <a:latin typeface="Arial" panose="020B0604020202020204" pitchFamily="34" charset="0"/>
              </a:rPr>
              <a:t>aims to select points that maximize the expected information gain</a:t>
            </a:r>
          </a:p>
        </p:txBody>
      </p:sp>
    </p:spTree>
    <p:extLst>
      <p:ext uri="{BB962C8B-B14F-4D97-AF65-F5344CB8AC3E}">
        <p14:creationId xmlns:p14="http://schemas.microsoft.com/office/powerpoint/2010/main" val="1842543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Model H1: Comparison across different acquisition functions</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55;p51">
            <a:extLst>
              <a:ext uri="{FF2B5EF4-FFF2-40B4-BE49-F238E27FC236}">
                <a16:creationId xmlns:a16="http://schemas.microsoft.com/office/drawing/2014/main" id="{1226B17D-E149-3B97-3953-CC2E1C8F7A4A}"/>
              </a:ext>
            </a:extLst>
          </p:cNvPr>
          <p:cNvSpPr txBox="1"/>
          <p:nvPr/>
        </p:nvSpPr>
        <p:spPr>
          <a:xfrm>
            <a:off x="2641626" y="1767709"/>
            <a:ext cx="1387200" cy="615513"/>
          </a:xfrm>
          <a:prstGeom prst="rect">
            <a:avLst/>
          </a:prstGeom>
          <a:noFill/>
          <a:ln>
            <a:noFill/>
          </a:ln>
        </p:spPr>
        <p:txBody>
          <a:bodyPr spcFirstLastPara="1" wrap="square" lIns="121900" tIns="121900" rIns="121900" bIns="121900" anchor="t" anchorCtr="0">
            <a:spAutoFit/>
          </a:bodyPr>
          <a:lstStyle/>
          <a:p>
            <a:r>
              <a:rPr lang="en" sz="2400" dirty="0"/>
              <a:t>EI</a:t>
            </a:r>
            <a:endParaRPr sz="2400" dirty="0"/>
          </a:p>
        </p:txBody>
      </p:sp>
      <p:pic>
        <p:nvPicPr>
          <p:cNvPr id="23" name="Google Shape;362;p51">
            <a:extLst>
              <a:ext uri="{FF2B5EF4-FFF2-40B4-BE49-F238E27FC236}">
                <a16:creationId xmlns:a16="http://schemas.microsoft.com/office/drawing/2014/main" id="{78A7B3FC-A339-06B5-750A-B7959462B09A}"/>
              </a:ext>
            </a:extLst>
          </p:cNvPr>
          <p:cNvPicPr preferRelativeResize="0"/>
          <p:nvPr/>
        </p:nvPicPr>
        <p:blipFill>
          <a:blip r:embed="rId2">
            <a:alphaModFix/>
          </a:blip>
          <a:stretch>
            <a:fillRect/>
          </a:stretch>
        </p:blipFill>
        <p:spPr>
          <a:xfrm>
            <a:off x="706884" y="2227190"/>
            <a:ext cx="4841044" cy="1921341"/>
          </a:xfrm>
          <a:prstGeom prst="rect">
            <a:avLst/>
          </a:prstGeom>
          <a:noFill/>
          <a:ln>
            <a:noFill/>
          </a:ln>
        </p:spPr>
      </p:pic>
      <p:sp>
        <p:nvSpPr>
          <p:cNvPr id="24" name="Google Shape;363;p51">
            <a:extLst>
              <a:ext uri="{FF2B5EF4-FFF2-40B4-BE49-F238E27FC236}">
                <a16:creationId xmlns:a16="http://schemas.microsoft.com/office/drawing/2014/main" id="{DD57E804-14DF-B4F8-5949-41BEF9524528}"/>
              </a:ext>
            </a:extLst>
          </p:cNvPr>
          <p:cNvSpPr txBox="1"/>
          <p:nvPr/>
        </p:nvSpPr>
        <p:spPr>
          <a:xfrm>
            <a:off x="1562092" y="3217243"/>
            <a:ext cx="1387200" cy="820441"/>
          </a:xfrm>
          <a:prstGeom prst="rect">
            <a:avLst/>
          </a:prstGeom>
          <a:noFill/>
          <a:ln>
            <a:noFill/>
          </a:ln>
        </p:spPr>
        <p:txBody>
          <a:bodyPr spcFirstLastPara="1" wrap="square" lIns="121900" tIns="121900" rIns="121900" bIns="121900" anchor="t" anchorCtr="0">
            <a:spAutoFit/>
          </a:bodyPr>
          <a:lstStyle/>
          <a:p>
            <a:r>
              <a:rPr lang="en" sz="933" dirty="0"/>
              <a:t>MSE: 0.17</a:t>
            </a:r>
            <a:endParaRPr sz="933" dirty="0"/>
          </a:p>
          <a:p>
            <a:r>
              <a:rPr lang="en" sz="933" dirty="0"/>
              <a:t>MAE: 0.31</a:t>
            </a:r>
            <a:endParaRPr sz="933" dirty="0"/>
          </a:p>
          <a:p>
            <a:r>
              <a:rPr lang="en" sz="933" dirty="0"/>
              <a:t>Explained Ratio: 0.8</a:t>
            </a:r>
            <a:endParaRPr sz="933" dirty="0"/>
          </a:p>
          <a:p>
            <a:r>
              <a:rPr lang="en" sz="933" dirty="0"/>
              <a:t>Epoch: 2</a:t>
            </a:r>
            <a:endParaRPr sz="933" dirty="0"/>
          </a:p>
        </p:txBody>
      </p:sp>
      <p:sp>
        <p:nvSpPr>
          <p:cNvPr id="25" name="Google Shape;357;p51">
            <a:extLst>
              <a:ext uri="{FF2B5EF4-FFF2-40B4-BE49-F238E27FC236}">
                <a16:creationId xmlns:a16="http://schemas.microsoft.com/office/drawing/2014/main" id="{8F0EF73A-D76D-84DE-68D2-E4E12C76E4CB}"/>
              </a:ext>
            </a:extLst>
          </p:cNvPr>
          <p:cNvSpPr txBox="1"/>
          <p:nvPr/>
        </p:nvSpPr>
        <p:spPr>
          <a:xfrm>
            <a:off x="8734248" y="1767689"/>
            <a:ext cx="1387200" cy="615513"/>
          </a:xfrm>
          <a:prstGeom prst="rect">
            <a:avLst/>
          </a:prstGeom>
          <a:noFill/>
          <a:ln>
            <a:noFill/>
          </a:ln>
        </p:spPr>
        <p:txBody>
          <a:bodyPr spcFirstLastPara="1" wrap="square" lIns="121900" tIns="121900" rIns="121900" bIns="121900" anchor="t" anchorCtr="0">
            <a:spAutoFit/>
          </a:bodyPr>
          <a:lstStyle/>
          <a:p>
            <a:r>
              <a:rPr lang="en" sz="2400"/>
              <a:t>qEI</a:t>
            </a:r>
            <a:endParaRPr sz="2400"/>
          </a:p>
        </p:txBody>
      </p:sp>
      <p:pic>
        <p:nvPicPr>
          <p:cNvPr id="26" name="Google Shape;361;p51">
            <a:extLst>
              <a:ext uri="{FF2B5EF4-FFF2-40B4-BE49-F238E27FC236}">
                <a16:creationId xmlns:a16="http://schemas.microsoft.com/office/drawing/2014/main" id="{BA5EF563-4AF6-C2D5-D22C-BB4B3EEC10B5}"/>
              </a:ext>
            </a:extLst>
          </p:cNvPr>
          <p:cNvPicPr preferRelativeResize="0"/>
          <p:nvPr/>
        </p:nvPicPr>
        <p:blipFill>
          <a:blip r:embed="rId3">
            <a:alphaModFix/>
          </a:blip>
          <a:stretch>
            <a:fillRect/>
          </a:stretch>
        </p:blipFill>
        <p:spPr>
          <a:xfrm>
            <a:off x="6811498" y="2258756"/>
            <a:ext cx="4421429" cy="1969460"/>
          </a:xfrm>
          <a:prstGeom prst="rect">
            <a:avLst/>
          </a:prstGeom>
          <a:noFill/>
          <a:ln>
            <a:noFill/>
          </a:ln>
        </p:spPr>
      </p:pic>
      <p:sp>
        <p:nvSpPr>
          <p:cNvPr id="27" name="Google Shape;366;p51">
            <a:extLst>
              <a:ext uri="{FF2B5EF4-FFF2-40B4-BE49-F238E27FC236}">
                <a16:creationId xmlns:a16="http://schemas.microsoft.com/office/drawing/2014/main" id="{05C5B60F-2B69-5946-19EE-B26EFD5789C7}"/>
              </a:ext>
            </a:extLst>
          </p:cNvPr>
          <p:cNvSpPr txBox="1"/>
          <p:nvPr/>
        </p:nvSpPr>
        <p:spPr>
          <a:xfrm>
            <a:off x="7751630" y="3445035"/>
            <a:ext cx="1387200" cy="820441"/>
          </a:xfrm>
          <a:prstGeom prst="rect">
            <a:avLst/>
          </a:prstGeom>
          <a:solidFill>
            <a:schemeClr val="accent6"/>
          </a:solidFill>
          <a:ln>
            <a:noFill/>
          </a:ln>
        </p:spPr>
        <p:txBody>
          <a:bodyPr spcFirstLastPara="1" wrap="square" lIns="121900" tIns="121900" rIns="121900" bIns="121900" anchor="t" anchorCtr="0">
            <a:spAutoFit/>
          </a:bodyPr>
          <a:lstStyle/>
          <a:p>
            <a:r>
              <a:rPr lang="en" sz="933" dirty="0"/>
              <a:t>MSE: 0.13</a:t>
            </a:r>
            <a:endParaRPr sz="933" dirty="0"/>
          </a:p>
          <a:p>
            <a:r>
              <a:rPr lang="en" sz="933" dirty="0"/>
              <a:t>MAE: 0.27</a:t>
            </a:r>
            <a:endParaRPr sz="933" dirty="0"/>
          </a:p>
          <a:p>
            <a:r>
              <a:rPr lang="en" sz="933" dirty="0"/>
              <a:t>Explained Ratio: 0.81</a:t>
            </a:r>
            <a:endParaRPr sz="933" dirty="0"/>
          </a:p>
          <a:p>
            <a:r>
              <a:rPr lang="en" sz="933" dirty="0"/>
              <a:t>Epoch: 10</a:t>
            </a:r>
            <a:endParaRPr sz="933" dirty="0"/>
          </a:p>
        </p:txBody>
      </p:sp>
      <p:sp>
        <p:nvSpPr>
          <p:cNvPr id="28" name="Google Shape;356;p51">
            <a:extLst>
              <a:ext uri="{FF2B5EF4-FFF2-40B4-BE49-F238E27FC236}">
                <a16:creationId xmlns:a16="http://schemas.microsoft.com/office/drawing/2014/main" id="{E03B30B1-7B6F-84BF-3457-183FDF3BAB04}"/>
              </a:ext>
            </a:extLst>
          </p:cNvPr>
          <p:cNvSpPr txBox="1"/>
          <p:nvPr/>
        </p:nvSpPr>
        <p:spPr>
          <a:xfrm>
            <a:off x="2641626" y="4038255"/>
            <a:ext cx="1387200" cy="615513"/>
          </a:xfrm>
          <a:prstGeom prst="rect">
            <a:avLst/>
          </a:prstGeom>
          <a:noFill/>
          <a:ln>
            <a:noFill/>
          </a:ln>
        </p:spPr>
        <p:txBody>
          <a:bodyPr spcFirstLastPara="1" wrap="square" lIns="121900" tIns="121900" rIns="121900" bIns="121900" anchor="t" anchorCtr="0">
            <a:spAutoFit/>
          </a:bodyPr>
          <a:lstStyle/>
          <a:p>
            <a:r>
              <a:rPr lang="en" sz="2400"/>
              <a:t>UCB</a:t>
            </a:r>
            <a:endParaRPr sz="2400"/>
          </a:p>
        </p:txBody>
      </p:sp>
      <p:pic>
        <p:nvPicPr>
          <p:cNvPr id="29" name="Google Shape;360;p51">
            <a:extLst>
              <a:ext uri="{FF2B5EF4-FFF2-40B4-BE49-F238E27FC236}">
                <a16:creationId xmlns:a16="http://schemas.microsoft.com/office/drawing/2014/main" id="{0D74DC85-1D95-7915-EFE6-5181DB97421D}"/>
              </a:ext>
            </a:extLst>
          </p:cNvPr>
          <p:cNvPicPr preferRelativeResize="0"/>
          <p:nvPr/>
        </p:nvPicPr>
        <p:blipFill>
          <a:blip r:embed="rId4">
            <a:alphaModFix/>
          </a:blip>
          <a:stretch>
            <a:fillRect/>
          </a:stretch>
        </p:blipFill>
        <p:spPr>
          <a:xfrm>
            <a:off x="706884" y="4507295"/>
            <a:ext cx="4773848" cy="1991940"/>
          </a:xfrm>
          <a:prstGeom prst="rect">
            <a:avLst/>
          </a:prstGeom>
          <a:noFill/>
          <a:ln>
            <a:noFill/>
          </a:ln>
        </p:spPr>
      </p:pic>
      <p:sp>
        <p:nvSpPr>
          <p:cNvPr id="30" name="Google Shape;364;p51">
            <a:extLst>
              <a:ext uri="{FF2B5EF4-FFF2-40B4-BE49-F238E27FC236}">
                <a16:creationId xmlns:a16="http://schemas.microsoft.com/office/drawing/2014/main" id="{411686DC-110F-5B5D-FE0A-986D048436C6}"/>
              </a:ext>
            </a:extLst>
          </p:cNvPr>
          <p:cNvSpPr txBox="1"/>
          <p:nvPr/>
        </p:nvSpPr>
        <p:spPr>
          <a:xfrm>
            <a:off x="1592426" y="5627624"/>
            <a:ext cx="2436400" cy="820441"/>
          </a:xfrm>
          <a:prstGeom prst="rect">
            <a:avLst/>
          </a:prstGeom>
          <a:noFill/>
          <a:ln>
            <a:noFill/>
          </a:ln>
        </p:spPr>
        <p:txBody>
          <a:bodyPr spcFirstLastPara="1" wrap="square" lIns="121900" tIns="121900" rIns="121900" bIns="121900" anchor="t" anchorCtr="0">
            <a:spAutoFit/>
          </a:bodyPr>
          <a:lstStyle/>
          <a:p>
            <a:r>
              <a:rPr lang="en" sz="933" dirty="0"/>
              <a:t>MSE: </a:t>
            </a:r>
            <a:r>
              <a:rPr lang="en" sz="933" dirty="0">
                <a:solidFill>
                  <a:schemeClr val="dk1"/>
                </a:solidFill>
                <a:highlight>
                  <a:srgbClr val="FFFFFF"/>
                </a:highlight>
              </a:rPr>
              <a:t>0.40</a:t>
            </a:r>
            <a:endParaRPr sz="933" dirty="0">
              <a:solidFill>
                <a:schemeClr val="dk1"/>
              </a:solidFill>
              <a:highlight>
                <a:srgbClr val="FFFFFF"/>
              </a:highlight>
            </a:endParaRPr>
          </a:p>
          <a:p>
            <a:r>
              <a:rPr lang="en" sz="933" dirty="0"/>
              <a:t>MAE: </a:t>
            </a:r>
            <a:r>
              <a:rPr lang="en" sz="933" dirty="0">
                <a:solidFill>
                  <a:schemeClr val="dk1"/>
                </a:solidFill>
                <a:highlight>
                  <a:srgbClr val="FFFFFF"/>
                </a:highlight>
              </a:rPr>
              <a:t>0.55</a:t>
            </a:r>
            <a:endParaRPr sz="933" dirty="0">
              <a:solidFill>
                <a:schemeClr val="dk1"/>
              </a:solidFill>
              <a:highlight>
                <a:srgbClr val="FFFFFF"/>
              </a:highlight>
            </a:endParaRPr>
          </a:p>
          <a:p>
            <a:r>
              <a:rPr lang="en" sz="933" dirty="0"/>
              <a:t>Explained Ratio: </a:t>
            </a:r>
            <a:r>
              <a:rPr lang="en" sz="933" dirty="0">
                <a:solidFill>
                  <a:schemeClr val="dk1"/>
                </a:solidFill>
                <a:highlight>
                  <a:srgbClr val="FFFFFF"/>
                </a:highlight>
              </a:rPr>
              <a:t>0.75</a:t>
            </a:r>
            <a:endParaRPr sz="933" dirty="0"/>
          </a:p>
          <a:p>
            <a:r>
              <a:rPr lang="en" sz="933" dirty="0"/>
              <a:t>Epoch: 9</a:t>
            </a:r>
            <a:endParaRPr sz="933" dirty="0"/>
          </a:p>
        </p:txBody>
      </p:sp>
      <p:sp>
        <p:nvSpPr>
          <p:cNvPr id="31" name="Google Shape;358;p51">
            <a:extLst>
              <a:ext uri="{FF2B5EF4-FFF2-40B4-BE49-F238E27FC236}">
                <a16:creationId xmlns:a16="http://schemas.microsoft.com/office/drawing/2014/main" id="{DA85D99F-CD94-74BF-F957-FF1FFD1B02FC}"/>
              </a:ext>
            </a:extLst>
          </p:cNvPr>
          <p:cNvSpPr txBox="1"/>
          <p:nvPr/>
        </p:nvSpPr>
        <p:spPr>
          <a:xfrm>
            <a:off x="8734248" y="4024748"/>
            <a:ext cx="1387200" cy="615513"/>
          </a:xfrm>
          <a:prstGeom prst="rect">
            <a:avLst/>
          </a:prstGeom>
          <a:noFill/>
          <a:ln>
            <a:noFill/>
          </a:ln>
        </p:spPr>
        <p:txBody>
          <a:bodyPr spcFirstLastPara="1" wrap="square" lIns="121900" tIns="121900" rIns="121900" bIns="121900" anchor="t" anchorCtr="0">
            <a:spAutoFit/>
          </a:bodyPr>
          <a:lstStyle/>
          <a:p>
            <a:r>
              <a:rPr lang="en" sz="2400" dirty="0"/>
              <a:t>qKG</a:t>
            </a:r>
            <a:endParaRPr sz="2400" dirty="0"/>
          </a:p>
        </p:txBody>
      </p:sp>
      <p:pic>
        <p:nvPicPr>
          <p:cNvPr id="32" name="Google Shape;359;p51">
            <a:extLst>
              <a:ext uri="{FF2B5EF4-FFF2-40B4-BE49-F238E27FC236}">
                <a16:creationId xmlns:a16="http://schemas.microsoft.com/office/drawing/2014/main" id="{8EC744B7-63E0-D41A-25ED-7D04BA552E40}"/>
              </a:ext>
            </a:extLst>
          </p:cNvPr>
          <p:cNvPicPr preferRelativeResize="0"/>
          <p:nvPr/>
        </p:nvPicPr>
        <p:blipFill>
          <a:blip r:embed="rId5">
            <a:alphaModFix/>
          </a:blip>
          <a:stretch>
            <a:fillRect/>
          </a:stretch>
        </p:blipFill>
        <p:spPr>
          <a:xfrm>
            <a:off x="6760993" y="4507295"/>
            <a:ext cx="4471934" cy="1991940"/>
          </a:xfrm>
          <a:prstGeom prst="rect">
            <a:avLst/>
          </a:prstGeom>
          <a:noFill/>
          <a:ln>
            <a:noFill/>
          </a:ln>
        </p:spPr>
      </p:pic>
      <p:sp>
        <p:nvSpPr>
          <p:cNvPr id="33" name="Google Shape;365;p51">
            <a:extLst>
              <a:ext uri="{FF2B5EF4-FFF2-40B4-BE49-F238E27FC236}">
                <a16:creationId xmlns:a16="http://schemas.microsoft.com/office/drawing/2014/main" id="{3AE00B8A-7778-3847-8931-257D3037C346}"/>
              </a:ext>
            </a:extLst>
          </p:cNvPr>
          <p:cNvSpPr txBox="1"/>
          <p:nvPr/>
        </p:nvSpPr>
        <p:spPr>
          <a:xfrm>
            <a:off x="7685048" y="5627623"/>
            <a:ext cx="2436400" cy="820441"/>
          </a:xfrm>
          <a:prstGeom prst="rect">
            <a:avLst/>
          </a:prstGeom>
          <a:noFill/>
          <a:ln>
            <a:noFill/>
          </a:ln>
        </p:spPr>
        <p:txBody>
          <a:bodyPr spcFirstLastPara="1" wrap="square" lIns="121900" tIns="121900" rIns="121900" bIns="121900" anchor="t" anchorCtr="0">
            <a:spAutoFit/>
          </a:bodyPr>
          <a:lstStyle/>
          <a:p>
            <a:r>
              <a:rPr lang="en" sz="933" dirty="0"/>
              <a:t>MSE: </a:t>
            </a:r>
            <a:r>
              <a:rPr lang="en" sz="933" dirty="0">
                <a:solidFill>
                  <a:schemeClr val="dk1"/>
                </a:solidFill>
                <a:highlight>
                  <a:srgbClr val="FFFFFF"/>
                </a:highlight>
              </a:rPr>
              <a:t>0.26</a:t>
            </a:r>
            <a:endParaRPr sz="933" dirty="0"/>
          </a:p>
          <a:p>
            <a:r>
              <a:rPr lang="en" sz="933" dirty="0"/>
              <a:t>MAE : </a:t>
            </a:r>
            <a:r>
              <a:rPr lang="en" sz="933" dirty="0">
                <a:solidFill>
                  <a:schemeClr val="dk1"/>
                </a:solidFill>
                <a:highlight>
                  <a:srgbClr val="FFFFFF"/>
                </a:highlight>
              </a:rPr>
              <a:t>0.42</a:t>
            </a:r>
            <a:endParaRPr sz="933" dirty="0"/>
          </a:p>
          <a:p>
            <a:r>
              <a:rPr lang="en" sz="933" dirty="0"/>
              <a:t>Explained Ratio: </a:t>
            </a:r>
            <a:r>
              <a:rPr lang="en" sz="933" dirty="0">
                <a:solidFill>
                  <a:schemeClr val="dk1"/>
                </a:solidFill>
                <a:highlight>
                  <a:srgbClr val="FFFFFF"/>
                </a:highlight>
              </a:rPr>
              <a:t>0.78</a:t>
            </a:r>
            <a:endParaRPr sz="933" dirty="0">
              <a:solidFill>
                <a:schemeClr val="dk1"/>
              </a:solidFill>
              <a:highlight>
                <a:srgbClr val="FFFFFF"/>
              </a:highlight>
            </a:endParaRPr>
          </a:p>
          <a:p>
            <a:r>
              <a:rPr lang="en" sz="933" dirty="0"/>
              <a:t>Epoch: 8</a:t>
            </a:r>
            <a:endParaRPr sz="933" dirty="0"/>
          </a:p>
        </p:txBody>
      </p:sp>
    </p:spTree>
    <p:extLst>
      <p:ext uri="{BB962C8B-B14F-4D97-AF65-F5344CB8AC3E}">
        <p14:creationId xmlns:p14="http://schemas.microsoft.com/office/powerpoint/2010/main" val="390193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Model H2: Comparison across different acquisition functions</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55;p51">
            <a:extLst>
              <a:ext uri="{FF2B5EF4-FFF2-40B4-BE49-F238E27FC236}">
                <a16:creationId xmlns:a16="http://schemas.microsoft.com/office/drawing/2014/main" id="{1226B17D-E149-3B97-3953-CC2E1C8F7A4A}"/>
              </a:ext>
            </a:extLst>
          </p:cNvPr>
          <p:cNvSpPr txBox="1"/>
          <p:nvPr/>
        </p:nvSpPr>
        <p:spPr>
          <a:xfrm>
            <a:off x="2641626" y="1767709"/>
            <a:ext cx="1387200" cy="615513"/>
          </a:xfrm>
          <a:prstGeom prst="rect">
            <a:avLst/>
          </a:prstGeom>
          <a:noFill/>
          <a:ln>
            <a:noFill/>
          </a:ln>
        </p:spPr>
        <p:txBody>
          <a:bodyPr spcFirstLastPara="1" wrap="square" lIns="121900" tIns="121900" rIns="121900" bIns="121900" anchor="t" anchorCtr="0">
            <a:spAutoFit/>
          </a:bodyPr>
          <a:lstStyle/>
          <a:p>
            <a:r>
              <a:rPr lang="en" sz="2400" dirty="0"/>
              <a:t>EI</a:t>
            </a:r>
            <a:endParaRPr sz="2400" dirty="0"/>
          </a:p>
        </p:txBody>
      </p:sp>
      <p:sp>
        <p:nvSpPr>
          <p:cNvPr id="25" name="Google Shape;357;p51">
            <a:extLst>
              <a:ext uri="{FF2B5EF4-FFF2-40B4-BE49-F238E27FC236}">
                <a16:creationId xmlns:a16="http://schemas.microsoft.com/office/drawing/2014/main" id="{8F0EF73A-D76D-84DE-68D2-E4E12C76E4CB}"/>
              </a:ext>
            </a:extLst>
          </p:cNvPr>
          <p:cNvSpPr txBox="1"/>
          <p:nvPr/>
        </p:nvSpPr>
        <p:spPr>
          <a:xfrm>
            <a:off x="8734248" y="1767689"/>
            <a:ext cx="1387200" cy="615513"/>
          </a:xfrm>
          <a:prstGeom prst="rect">
            <a:avLst/>
          </a:prstGeom>
          <a:noFill/>
          <a:ln>
            <a:noFill/>
          </a:ln>
        </p:spPr>
        <p:txBody>
          <a:bodyPr spcFirstLastPara="1" wrap="square" lIns="121900" tIns="121900" rIns="121900" bIns="121900" anchor="t" anchorCtr="0">
            <a:spAutoFit/>
          </a:bodyPr>
          <a:lstStyle/>
          <a:p>
            <a:r>
              <a:rPr lang="en" sz="2400"/>
              <a:t>qEI</a:t>
            </a:r>
            <a:endParaRPr sz="2400"/>
          </a:p>
        </p:txBody>
      </p:sp>
      <p:sp>
        <p:nvSpPr>
          <p:cNvPr id="28" name="Google Shape;356;p51">
            <a:extLst>
              <a:ext uri="{FF2B5EF4-FFF2-40B4-BE49-F238E27FC236}">
                <a16:creationId xmlns:a16="http://schemas.microsoft.com/office/drawing/2014/main" id="{E03B30B1-7B6F-84BF-3457-183FDF3BAB04}"/>
              </a:ext>
            </a:extLst>
          </p:cNvPr>
          <p:cNvSpPr txBox="1"/>
          <p:nvPr/>
        </p:nvSpPr>
        <p:spPr>
          <a:xfrm>
            <a:off x="2641626" y="4038255"/>
            <a:ext cx="1387200" cy="615513"/>
          </a:xfrm>
          <a:prstGeom prst="rect">
            <a:avLst/>
          </a:prstGeom>
          <a:noFill/>
          <a:ln>
            <a:noFill/>
          </a:ln>
        </p:spPr>
        <p:txBody>
          <a:bodyPr spcFirstLastPara="1" wrap="square" lIns="121900" tIns="121900" rIns="121900" bIns="121900" anchor="t" anchorCtr="0">
            <a:spAutoFit/>
          </a:bodyPr>
          <a:lstStyle/>
          <a:p>
            <a:r>
              <a:rPr lang="en" sz="2400"/>
              <a:t>UCB</a:t>
            </a:r>
            <a:endParaRPr sz="2400"/>
          </a:p>
        </p:txBody>
      </p:sp>
      <p:sp>
        <p:nvSpPr>
          <p:cNvPr id="31" name="Google Shape;358;p51">
            <a:extLst>
              <a:ext uri="{FF2B5EF4-FFF2-40B4-BE49-F238E27FC236}">
                <a16:creationId xmlns:a16="http://schemas.microsoft.com/office/drawing/2014/main" id="{DA85D99F-CD94-74BF-F957-FF1FFD1B02FC}"/>
              </a:ext>
            </a:extLst>
          </p:cNvPr>
          <p:cNvSpPr txBox="1"/>
          <p:nvPr/>
        </p:nvSpPr>
        <p:spPr>
          <a:xfrm>
            <a:off x="8734248" y="4024748"/>
            <a:ext cx="1387200" cy="615513"/>
          </a:xfrm>
          <a:prstGeom prst="rect">
            <a:avLst/>
          </a:prstGeom>
          <a:noFill/>
          <a:ln>
            <a:noFill/>
          </a:ln>
        </p:spPr>
        <p:txBody>
          <a:bodyPr spcFirstLastPara="1" wrap="square" lIns="121900" tIns="121900" rIns="121900" bIns="121900" anchor="t" anchorCtr="0">
            <a:spAutoFit/>
          </a:bodyPr>
          <a:lstStyle/>
          <a:p>
            <a:r>
              <a:rPr lang="en" sz="2400" dirty="0"/>
              <a:t>qKG</a:t>
            </a:r>
            <a:endParaRPr sz="2400" dirty="0"/>
          </a:p>
        </p:txBody>
      </p:sp>
      <p:pic>
        <p:nvPicPr>
          <p:cNvPr id="4" name="Google Shape;378;p52">
            <a:extLst>
              <a:ext uri="{FF2B5EF4-FFF2-40B4-BE49-F238E27FC236}">
                <a16:creationId xmlns:a16="http://schemas.microsoft.com/office/drawing/2014/main" id="{1D141FCA-9FC0-F8A8-7582-277E6936C36D}"/>
              </a:ext>
            </a:extLst>
          </p:cNvPr>
          <p:cNvPicPr preferRelativeResize="0"/>
          <p:nvPr/>
        </p:nvPicPr>
        <p:blipFill>
          <a:blip r:embed="rId2">
            <a:alphaModFix/>
          </a:blip>
          <a:stretch>
            <a:fillRect/>
          </a:stretch>
        </p:blipFill>
        <p:spPr>
          <a:xfrm>
            <a:off x="706884" y="2258686"/>
            <a:ext cx="4878335" cy="1921340"/>
          </a:xfrm>
          <a:prstGeom prst="rect">
            <a:avLst/>
          </a:prstGeom>
          <a:noFill/>
          <a:ln>
            <a:noFill/>
          </a:ln>
        </p:spPr>
      </p:pic>
      <p:sp>
        <p:nvSpPr>
          <p:cNvPr id="5" name="Google Shape;379;p52">
            <a:extLst>
              <a:ext uri="{FF2B5EF4-FFF2-40B4-BE49-F238E27FC236}">
                <a16:creationId xmlns:a16="http://schemas.microsoft.com/office/drawing/2014/main" id="{0DBB7BC5-13C4-04B7-BAF0-1836F6C2A8AE}"/>
              </a:ext>
            </a:extLst>
          </p:cNvPr>
          <p:cNvSpPr txBox="1"/>
          <p:nvPr/>
        </p:nvSpPr>
        <p:spPr>
          <a:xfrm>
            <a:off x="1592426" y="3269558"/>
            <a:ext cx="1387200" cy="820441"/>
          </a:xfrm>
          <a:prstGeom prst="rect">
            <a:avLst/>
          </a:prstGeom>
          <a:noFill/>
          <a:ln>
            <a:noFill/>
          </a:ln>
        </p:spPr>
        <p:txBody>
          <a:bodyPr spcFirstLastPara="1" wrap="square" lIns="121900" tIns="121900" rIns="121900" bIns="121900" anchor="t" anchorCtr="0">
            <a:spAutoFit/>
          </a:bodyPr>
          <a:lstStyle/>
          <a:p>
            <a:r>
              <a:rPr lang="en" sz="933" dirty="0"/>
              <a:t>MSE: 0.33</a:t>
            </a:r>
            <a:endParaRPr sz="933" dirty="0"/>
          </a:p>
          <a:p>
            <a:r>
              <a:rPr lang="en" sz="933" dirty="0"/>
              <a:t>MAE: 0.46</a:t>
            </a:r>
            <a:endParaRPr sz="933" dirty="0"/>
          </a:p>
          <a:p>
            <a:r>
              <a:rPr lang="en" sz="933" dirty="0"/>
              <a:t>Explained Ratio: 0.67</a:t>
            </a:r>
            <a:endParaRPr sz="933" dirty="0"/>
          </a:p>
          <a:p>
            <a:r>
              <a:rPr lang="en" sz="933" dirty="0"/>
              <a:t>Epoch: 10</a:t>
            </a:r>
            <a:endParaRPr sz="933" dirty="0"/>
          </a:p>
        </p:txBody>
      </p:sp>
      <p:pic>
        <p:nvPicPr>
          <p:cNvPr id="6" name="Google Shape;381;p52">
            <a:extLst>
              <a:ext uri="{FF2B5EF4-FFF2-40B4-BE49-F238E27FC236}">
                <a16:creationId xmlns:a16="http://schemas.microsoft.com/office/drawing/2014/main" id="{1CE36AE0-CA4E-54D1-B34F-3DB028E2F796}"/>
              </a:ext>
            </a:extLst>
          </p:cNvPr>
          <p:cNvPicPr preferRelativeResize="0"/>
          <p:nvPr/>
        </p:nvPicPr>
        <p:blipFill>
          <a:blip r:embed="rId3">
            <a:alphaModFix/>
          </a:blip>
          <a:stretch>
            <a:fillRect/>
          </a:stretch>
        </p:blipFill>
        <p:spPr>
          <a:xfrm>
            <a:off x="6831119" y="2226787"/>
            <a:ext cx="4401808" cy="1969460"/>
          </a:xfrm>
          <a:prstGeom prst="rect">
            <a:avLst/>
          </a:prstGeom>
          <a:noFill/>
          <a:ln>
            <a:noFill/>
          </a:ln>
        </p:spPr>
      </p:pic>
      <p:sp>
        <p:nvSpPr>
          <p:cNvPr id="7" name="Google Shape;382;p52">
            <a:extLst>
              <a:ext uri="{FF2B5EF4-FFF2-40B4-BE49-F238E27FC236}">
                <a16:creationId xmlns:a16="http://schemas.microsoft.com/office/drawing/2014/main" id="{72F78A16-8DB7-089B-F9C5-12CE40C020E5}"/>
              </a:ext>
            </a:extLst>
          </p:cNvPr>
          <p:cNvSpPr txBox="1"/>
          <p:nvPr/>
        </p:nvSpPr>
        <p:spPr>
          <a:xfrm>
            <a:off x="7693912" y="3375806"/>
            <a:ext cx="1387200" cy="820441"/>
          </a:xfrm>
          <a:prstGeom prst="rect">
            <a:avLst/>
          </a:prstGeom>
          <a:solidFill>
            <a:schemeClr val="accent6"/>
          </a:solidFill>
          <a:ln>
            <a:noFill/>
          </a:ln>
        </p:spPr>
        <p:txBody>
          <a:bodyPr spcFirstLastPara="1" wrap="square" lIns="121900" tIns="121900" rIns="121900" bIns="121900" anchor="t" anchorCtr="0">
            <a:spAutoFit/>
          </a:bodyPr>
          <a:lstStyle/>
          <a:p>
            <a:r>
              <a:rPr lang="en" sz="933" dirty="0"/>
              <a:t>MSE: 0.15</a:t>
            </a:r>
            <a:endParaRPr sz="933" dirty="0"/>
          </a:p>
          <a:p>
            <a:r>
              <a:rPr lang="en" sz="933" dirty="0"/>
              <a:t>MAE: 0.42</a:t>
            </a:r>
            <a:endParaRPr sz="933" dirty="0"/>
          </a:p>
          <a:p>
            <a:r>
              <a:rPr lang="en" sz="933" dirty="0"/>
              <a:t>Explained Ratio: 0.83</a:t>
            </a:r>
            <a:endParaRPr sz="933" dirty="0"/>
          </a:p>
          <a:p>
            <a:r>
              <a:rPr lang="en" sz="933" dirty="0"/>
              <a:t>Epoch: 10</a:t>
            </a:r>
            <a:endParaRPr sz="933" dirty="0"/>
          </a:p>
        </p:txBody>
      </p:sp>
      <p:pic>
        <p:nvPicPr>
          <p:cNvPr id="8" name="Google Shape;376;p52">
            <a:extLst>
              <a:ext uri="{FF2B5EF4-FFF2-40B4-BE49-F238E27FC236}">
                <a16:creationId xmlns:a16="http://schemas.microsoft.com/office/drawing/2014/main" id="{F2C6F36B-F8E3-6C73-AC45-C84AF8266A8F}"/>
              </a:ext>
            </a:extLst>
          </p:cNvPr>
          <p:cNvPicPr preferRelativeResize="0"/>
          <p:nvPr/>
        </p:nvPicPr>
        <p:blipFill>
          <a:blip r:embed="rId2">
            <a:alphaModFix/>
          </a:blip>
          <a:stretch>
            <a:fillRect/>
          </a:stretch>
        </p:blipFill>
        <p:spPr>
          <a:xfrm>
            <a:off x="910084" y="4498422"/>
            <a:ext cx="4471934" cy="2000813"/>
          </a:xfrm>
          <a:prstGeom prst="rect">
            <a:avLst/>
          </a:prstGeom>
          <a:noFill/>
          <a:ln>
            <a:noFill/>
          </a:ln>
        </p:spPr>
      </p:pic>
      <p:sp>
        <p:nvSpPr>
          <p:cNvPr id="9" name="Google Shape;380;p52">
            <a:extLst>
              <a:ext uri="{FF2B5EF4-FFF2-40B4-BE49-F238E27FC236}">
                <a16:creationId xmlns:a16="http://schemas.microsoft.com/office/drawing/2014/main" id="{08CF51C1-9E14-53FA-65A8-A8A8896315F2}"/>
              </a:ext>
            </a:extLst>
          </p:cNvPr>
          <p:cNvSpPr txBox="1"/>
          <p:nvPr/>
        </p:nvSpPr>
        <p:spPr>
          <a:xfrm>
            <a:off x="1758851" y="5627622"/>
            <a:ext cx="1387200" cy="820441"/>
          </a:xfrm>
          <a:prstGeom prst="rect">
            <a:avLst/>
          </a:prstGeom>
          <a:noFill/>
          <a:ln>
            <a:noFill/>
          </a:ln>
        </p:spPr>
        <p:txBody>
          <a:bodyPr spcFirstLastPara="1" wrap="square" lIns="121900" tIns="121900" rIns="121900" bIns="121900" anchor="t" anchorCtr="0">
            <a:spAutoFit/>
          </a:bodyPr>
          <a:lstStyle/>
          <a:p>
            <a:r>
              <a:rPr lang="en" sz="933" dirty="0"/>
              <a:t>MSE: 0.38</a:t>
            </a:r>
            <a:endParaRPr sz="933" dirty="0"/>
          </a:p>
          <a:p>
            <a:r>
              <a:rPr lang="en" sz="933" dirty="0"/>
              <a:t>MAE: 0.52</a:t>
            </a:r>
            <a:endParaRPr sz="933" dirty="0"/>
          </a:p>
          <a:p>
            <a:r>
              <a:rPr lang="en" sz="933" dirty="0"/>
              <a:t>Explained Ratio: 0.71</a:t>
            </a:r>
            <a:endParaRPr sz="933" dirty="0"/>
          </a:p>
          <a:p>
            <a:r>
              <a:rPr lang="en" sz="933" dirty="0"/>
              <a:t>Epoch: 14</a:t>
            </a:r>
            <a:endParaRPr sz="933" dirty="0"/>
          </a:p>
        </p:txBody>
      </p:sp>
      <p:pic>
        <p:nvPicPr>
          <p:cNvPr id="10" name="Google Shape;377;p52">
            <a:extLst>
              <a:ext uri="{FF2B5EF4-FFF2-40B4-BE49-F238E27FC236}">
                <a16:creationId xmlns:a16="http://schemas.microsoft.com/office/drawing/2014/main" id="{270387B0-0084-5015-29DA-CED4FEE0001D}"/>
              </a:ext>
            </a:extLst>
          </p:cNvPr>
          <p:cNvPicPr preferRelativeResize="0"/>
          <p:nvPr/>
        </p:nvPicPr>
        <p:blipFill>
          <a:blip r:embed="rId4">
            <a:alphaModFix/>
          </a:blip>
          <a:stretch>
            <a:fillRect/>
          </a:stretch>
        </p:blipFill>
        <p:spPr>
          <a:xfrm>
            <a:off x="6831118" y="4498422"/>
            <a:ext cx="4401809" cy="1969458"/>
          </a:xfrm>
          <a:prstGeom prst="rect">
            <a:avLst/>
          </a:prstGeom>
          <a:noFill/>
          <a:ln>
            <a:noFill/>
          </a:ln>
        </p:spPr>
      </p:pic>
      <p:sp>
        <p:nvSpPr>
          <p:cNvPr id="11" name="Google Shape;383;p52">
            <a:extLst>
              <a:ext uri="{FF2B5EF4-FFF2-40B4-BE49-F238E27FC236}">
                <a16:creationId xmlns:a16="http://schemas.microsoft.com/office/drawing/2014/main" id="{ACB2002A-6339-ECCA-3CF4-86F0C7B1939D}"/>
              </a:ext>
            </a:extLst>
          </p:cNvPr>
          <p:cNvSpPr txBox="1"/>
          <p:nvPr/>
        </p:nvSpPr>
        <p:spPr>
          <a:xfrm>
            <a:off x="7797733" y="5603770"/>
            <a:ext cx="1387200" cy="820441"/>
          </a:xfrm>
          <a:prstGeom prst="rect">
            <a:avLst/>
          </a:prstGeom>
          <a:noFill/>
          <a:ln>
            <a:noFill/>
          </a:ln>
        </p:spPr>
        <p:txBody>
          <a:bodyPr spcFirstLastPara="1" wrap="square" lIns="121900" tIns="121900" rIns="121900" bIns="121900" anchor="t" anchorCtr="0">
            <a:spAutoFit/>
          </a:bodyPr>
          <a:lstStyle/>
          <a:p>
            <a:r>
              <a:rPr lang="en" sz="933" dirty="0"/>
              <a:t>MSE: 0.24</a:t>
            </a:r>
            <a:endParaRPr sz="933" dirty="0"/>
          </a:p>
          <a:p>
            <a:r>
              <a:rPr lang="en" sz="933" dirty="0"/>
              <a:t>MAE: 0.34</a:t>
            </a:r>
            <a:endParaRPr sz="933" dirty="0"/>
          </a:p>
          <a:p>
            <a:r>
              <a:rPr lang="en" sz="933" dirty="0"/>
              <a:t>Explained Ratio: 0.88</a:t>
            </a:r>
            <a:endParaRPr sz="933" dirty="0"/>
          </a:p>
          <a:p>
            <a:r>
              <a:rPr lang="en" sz="933" dirty="0"/>
              <a:t>Epoch: 42</a:t>
            </a:r>
            <a:endParaRPr sz="933" dirty="0"/>
          </a:p>
        </p:txBody>
      </p:sp>
    </p:spTree>
    <p:extLst>
      <p:ext uri="{BB962C8B-B14F-4D97-AF65-F5344CB8AC3E}">
        <p14:creationId xmlns:p14="http://schemas.microsoft.com/office/powerpoint/2010/main" val="330267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intage dusty volt meter in a black metal casing">
            <a:extLst>
              <a:ext uri="{FF2B5EF4-FFF2-40B4-BE49-F238E27FC236}">
                <a16:creationId xmlns:a16="http://schemas.microsoft.com/office/drawing/2014/main" id="{D409DDA3-F2E8-80F3-5A71-769AE185E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72B77F4-7127-D5EF-340F-A43124167F7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Benchmark Analysis</a:t>
            </a:r>
          </a:p>
        </p:txBody>
      </p:sp>
      <p:sp>
        <p:nvSpPr>
          <p:cNvPr id="5" name="Text Placeholder 4">
            <a:extLst>
              <a:ext uri="{FF2B5EF4-FFF2-40B4-BE49-F238E27FC236}">
                <a16:creationId xmlns:a16="http://schemas.microsoft.com/office/drawing/2014/main" id="{F3A67446-17A6-A9CA-DA02-DBCEE99F8FDD}"/>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tx1"/>
                </a:solidFill>
              </a:rPr>
              <a:t>Linear Regression, ARIMA</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13660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7"/>
        <p:cNvGrpSpPr/>
        <p:nvPr/>
      </p:nvGrpSpPr>
      <p:grpSpPr>
        <a:xfrm>
          <a:off x="0" y="0"/>
          <a:ext cx="0" cy="0"/>
          <a:chOff x="0" y="0"/>
          <a:chExt cx="0" cy="0"/>
        </a:xfrm>
      </p:grpSpPr>
      <p:sp useBgFill="1">
        <p:nvSpPr>
          <p:cNvPr id="18438" name="Rectangle 1844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Google Shape;388;p53"/>
          <p:cNvSpPr txBox="1">
            <a:spLocks noGrp="1"/>
          </p:cNvSpPr>
          <p:nvPr>
            <p:ph type="title"/>
          </p:nvPr>
        </p:nvSpPr>
        <p:spPr>
          <a:xfrm>
            <a:off x="6513788" y="365125"/>
            <a:ext cx="4840010" cy="1807305"/>
          </a:xfrm>
          <a:prstGeom prst="rect">
            <a:avLst/>
          </a:prstGeom>
        </p:spPr>
        <p:txBody>
          <a:bodyPr spcFirstLastPara="1" vert="horz" lIns="91440" tIns="45720" rIns="91440" bIns="45720" rtlCol="0" anchor="ctr" anchorCtr="0">
            <a:normAutofit/>
          </a:bodyPr>
          <a:lstStyle/>
          <a:p>
            <a:pPr>
              <a:spcBef>
                <a:spcPct val="0"/>
              </a:spcBef>
            </a:pPr>
            <a:r>
              <a:rPr lang="en-US"/>
              <a:t>Comparing test results</a:t>
            </a:r>
          </a:p>
        </p:txBody>
      </p:sp>
      <p:pic>
        <p:nvPicPr>
          <p:cNvPr id="18436" name="Picture 4" descr="a pair of pink and blue blocks sitting on top of a white object">
            <a:extLst>
              <a:ext uri="{FF2B5EF4-FFF2-40B4-BE49-F238E27FC236}">
                <a16:creationId xmlns:a16="http://schemas.microsoft.com/office/drawing/2014/main" id="{8D9D162E-DE61-0F55-BAFB-B54D73AE83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50" r="2448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89" name="Google Shape;389;p53"/>
          <p:cNvSpPr txBox="1">
            <a:spLocks noGrp="1"/>
          </p:cNvSpPr>
          <p:nvPr>
            <p:ph type="body" idx="1"/>
          </p:nvPr>
        </p:nvSpPr>
        <p:spPr>
          <a:xfrm>
            <a:off x="6513788" y="2333297"/>
            <a:ext cx="4840010" cy="3843666"/>
          </a:xfrm>
          <a:prstGeom prst="rect">
            <a:avLst/>
          </a:prstGeom>
        </p:spPr>
        <p:txBody>
          <a:bodyPr spcFirstLastPara="1" vert="horz" lIns="91440" tIns="45720" rIns="91440" bIns="45720" rtlCol="0" anchorCtr="0">
            <a:normAutofit/>
          </a:bodyPr>
          <a:lstStyle/>
          <a:p>
            <a:pPr marL="380985" indent="0">
              <a:buNone/>
            </a:pPr>
            <a:r>
              <a:rPr lang="en-US" sz="2000" dirty="0"/>
              <a:t>In both models, </a:t>
            </a:r>
            <a:r>
              <a:rPr lang="en-US" sz="2000" dirty="0" err="1"/>
              <a:t>qEI</a:t>
            </a:r>
            <a:r>
              <a:rPr lang="en-US" sz="2000" dirty="0"/>
              <a:t> acquisition function results in superior predictive accuracy of the LSTM model</a:t>
            </a:r>
          </a:p>
          <a:p>
            <a:pPr marL="380985" indent="0">
              <a:buNone/>
            </a:pPr>
            <a:endParaRPr lang="en-US" sz="2000" dirty="0"/>
          </a:p>
          <a:p>
            <a:pPr marL="380985" indent="0">
              <a:buNone/>
            </a:pPr>
            <a:r>
              <a:rPr lang="en-US" sz="2000" dirty="0"/>
              <a:t>This shows that </a:t>
            </a:r>
            <a:r>
              <a:rPr lang="en-US" sz="2000" dirty="0" err="1"/>
              <a:t>qEI’s</a:t>
            </a:r>
            <a:r>
              <a:rPr lang="en-US" sz="2000" dirty="0"/>
              <a:t> method of considering the joint improvement of multiple points simultaneously and allowing to select multiple points at once leads to a more efficient exploration for this model</a:t>
            </a:r>
          </a:p>
          <a:p>
            <a:pPr indent="-228600">
              <a:spcBef>
                <a:spcPts val="1600"/>
              </a:spcBef>
              <a:buFont typeface="Arial" panose="020B0604020202020204" pitchFamily="34" charset="0"/>
              <a:buChar char="•"/>
            </a:pPr>
            <a:endParaRPr lang="en-US" sz="2000" dirty="0"/>
          </a:p>
          <a:p>
            <a:pPr indent="-228600">
              <a:spcBef>
                <a:spcPts val="1600"/>
              </a:spcBef>
              <a:spcAft>
                <a:spcPts val="1600"/>
              </a:spcAft>
              <a:buFont typeface="Arial" panose="020B0604020202020204" pitchFamily="34" charset="0"/>
              <a:buChar char="•"/>
            </a:pP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405" name="Rectangle 40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Google Shape;394;p54"/>
          <p:cNvSpPr txBox="1">
            <a:spLocks noGrp="1"/>
          </p:cNvSpPr>
          <p:nvPr>
            <p:ph type="title"/>
          </p:nvPr>
        </p:nvSpPr>
        <p:spPr>
          <a:xfrm>
            <a:off x="630936" y="457200"/>
            <a:ext cx="4343400" cy="1929384"/>
          </a:xfrm>
          <a:prstGeom prst="rect">
            <a:avLst/>
          </a:prstGeom>
        </p:spPr>
        <p:txBody>
          <a:bodyPr spcFirstLastPara="1" vert="horz" lIns="91440" tIns="45720" rIns="91440" bIns="45720" rtlCol="0" anchor="ctr" anchorCtr="0">
            <a:normAutofit/>
          </a:bodyPr>
          <a:lstStyle/>
          <a:p>
            <a:pPr>
              <a:spcBef>
                <a:spcPct val="0"/>
              </a:spcBef>
            </a:pPr>
            <a:r>
              <a:rPr lang="en-US"/>
              <a:t>Multiple Bayesian Optimizations</a:t>
            </a:r>
          </a:p>
        </p:txBody>
      </p:sp>
      <p:sp>
        <p:nvSpPr>
          <p:cNvPr id="40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Google Shape;396;p54"/>
          <p:cNvSpPr txBox="1"/>
          <p:nvPr/>
        </p:nvSpPr>
        <p:spPr>
          <a:xfrm>
            <a:off x="5541263" y="457200"/>
            <a:ext cx="6007608" cy="1929384"/>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2200" dirty="0"/>
              <a:t>Due to the stochastic nature of the process, Bayesian Optimization across multiple tests yields different results</a:t>
            </a:r>
          </a:p>
        </p:txBody>
      </p:sp>
      <p:pic>
        <p:nvPicPr>
          <p:cNvPr id="395" name="Google Shape;395;p54"/>
          <p:cNvPicPr preferRelativeResize="0"/>
          <p:nvPr/>
        </p:nvPicPr>
        <p:blipFill>
          <a:blip r:embed="rId3"/>
          <a:stretch>
            <a:fillRect/>
          </a:stretch>
        </p:blipFill>
        <p:spPr>
          <a:xfrm>
            <a:off x="747776" y="2569464"/>
            <a:ext cx="4905248" cy="3678936"/>
          </a:xfrm>
          <a:prstGeom prst="rect">
            <a:avLst/>
          </a:prstGeom>
          <a:noFill/>
        </p:spPr>
      </p:pic>
      <p:pic>
        <p:nvPicPr>
          <p:cNvPr id="397" name="Google Shape;397;p54"/>
          <p:cNvPicPr preferRelativeResize="0"/>
          <p:nvPr/>
        </p:nvPicPr>
        <p:blipFill>
          <a:blip r:embed="rId4"/>
          <a:stretch>
            <a:fillRect/>
          </a:stretch>
        </p:blipFill>
        <p:spPr>
          <a:xfrm>
            <a:off x="6477333" y="2569464"/>
            <a:ext cx="5022437" cy="3678936"/>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Multiple Bayesian Optimizations</a:t>
            </a:r>
            <a:endParaRPr dirty="0"/>
          </a:p>
        </p:txBody>
      </p:sp>
      <p:sp>
        <p:nvSpPr>
          <p:cNvPr id="403" name="Google Shape;403;p55"/>
          <p:cNvSpPr txBox="1">
            <a:spLocks noGrp="1"/>
          </p:cNvSpPr>
          <p:nvPr>
            <p:ph type="body" idx="1"/>
          </p:nvPr>
        </p:nvSpPr>
        <p:spPr>
          <a:xfrm>
            <a:off x="7017167" y="2002867"/>
            <a:ext cx="4712400" cy="4555200"/>
          </a:xfrm>
          <a:prstGeom prst="rect">
            <a:avLst/>
          </a:prstGeom>
        </p:spPr>
        <p:txBody>
          <a:bodyPr spcFirstLastPara="1" vert="horz" wrap="square" lIns="121900" tIns="121900" rIns="121900" bIns="121900" rtlCol="0" anchor="t" anchorCtr="0">
            <a:normAutofit/>
          </a:bodyPr>
          <a:lstStyle/>
          <a:p>
            <a:pPr marL="0" indent="0">
              <a:buNone/>
            </a:pPr>
            <a:r>
              <a:rPr lang="en" sz="2000" b="1" dirty="0"/>
              <a:t>The stochasticity in the process arises from multiple sources:</a:t>
            </a:r>
            <a:endParaRPr sz="2000" b="1" dirty="0"/>
          </a:p>
          <a:p>
            <a:pPr marL="520696" indent="-342900">
              <a:spcBef>
                <a:spcPts val="1600"/>
              </a:spcBef>
              <a:buSzPts val="1500"/>
              <a:buFont typeface="Wingdings" panose="05000000000000000000" pitchFamily="2" charset="2"/>
              <a:buChar char="§"/>
            </a:pPr>
            <a:r>
              <a:rPr lang="en" sz="2000" dirty="0"/>
              <a:t>Initial random sampling</a:t>
            </a:r>
            <a:endParaRPr sz="2000" dirty="0"/>
          </a:p>
          <a:p>
            <a:pPr marL="520696" indent="-342900">
              <a:buSzPts val="1500"/>
              <a:buFont typeface="Wingdings" panose="05000000000000000000" pitchFamily="2" charset="2"/>
              <a:buChar char="§"/>
            </a:pPr>
            <a:r>
              <a:rPr lang="en" sz="2000" dirty="0"/>
              <a:t>Surrogate model estimation</a:t>
            </a:r>
            <a:endParaRPr sz="2000" dirty="0"/>
          </a:p>
          <a:p>
            <a:pPr marL="520696" indent="-342900">
              <a:buSzPts val="1500"/>
              <a:buFont typeface="Wingdings" panose="05000000000000000000" pitchFamily="2" charset="2"/>
              <a:buChar char="§"/>
            </a:pPr>
            <a:r>
              <a:rPr lang="en" sz="2000" dirty="0"/>
              <a:t>Acquisition function optimization</a:t>
            </a:r>
            <a:endParaRPr sz="2000" dirty="0"/>
          </a:p>
          <a:p>
            <a:pPr marL="520696" indent="-342900">
              <a:buSzPts val="1500"/>
              <a:buFont typeface="Wingdings" panose="05000000000000000000" pitchFamily="2" charset="2"/>
              <a:buChar char="§"/>
            </a:pPr>
            <a:r>
              <a:rPr lang="en" sz="2000" dirty="0"/>
              <a:t>Randomness in the objective function</a:t>
            </a:r>
            <a:endParaRPr sz="2000" dirty="0"/>
          </a:p>
        </p:txBody>
      </p:sp>
      <p:pic>
        <p:nvPicPr>
          <p:cNvPr id="404" name="Google Shape;404;p55"/>
          <p:cNvPicPr preferRelativeResize="0"/>
          <p:nvPr/>
        </p:nvPicPr>
        <p:blipFill>
          <a:blip r:embed="rId3">
            <a:alphaModFix/>
          </a:blip>
          <a:stretch>
            <a:fillRect/>
          </a:stretch>
        </p:blipFill>
        <p:spPr>
          <a:xfrm>
            <a:off x="365667" y="4502133"/>
            <a:ext cx="6177232" cy="1452600"/>
          </a:xfrm>
          <a:prstGeom prst="rect">
            <a:avLst/>
          </a:prstGeom>
          <a:noFill/>
          <a:ln>
            <a:noFill/>
          </a:ln>
        </p:spPr>
      </p:pic>
      <p:sp>
        <p:nvSpPr>
          <p:cNvPr id="406" name="Google Shape;406;p55"/>
          <p:cNvSpPr txBox="1"/>
          <p:nvPr/>
        </p:nvSpPr>
        <p:spPr>
          <a:xfrm>
            <a:off x="466367" y="4012234"/>
            <a:ext cx="2066400" cy="615513"/>
          </a:xfrm>
          <a:prstGeom prst="rect">
            <a:avLst/>
          </a:prstGeom>
          <a:noFill/>
          <a:ln>
            <a:noFill/>
          </a:ln>
        </p:spPr>
        <p:txBody>
          <a:bodyPr spcFirstLastPara="1" wrap="square" lIns="121900" tIns="121900" rIns="121900" bIns="121900" anchor="t" anchorCtr="0">
            <a:spAutoFit/>
          </a:bodyPr>
          <a:lstStyle/>
          <a:p>
            <a:r>
              <a:rPr lang="en" sz="2400" b="1" dirty="0"/>
              <a:t>Model H2</a:t>
            </a:r>
            <a:endParaRPr sz="2400" b="1" dirty="0"/>
          </a:p>
        </p:txBody>
      </p:sp>
      <p:sp>
        <p:nvSpPr>
          <p:cNvPr id="407" name="Google Shape;407;p55"/>
          <p:cNvSpPr txBox="1"/>
          <p:nvPr/>
        </p:nvSpPr>
        <p:spPr>
          <a:xfrm>
            <a:off x="415599" y="1763168"/>
            <a:ext cx="3454651" cy="615513"/>
          </a:xfrm>
          <a:prstGeom prst="rect">
            <a:avLst/>
          </a:prstGeom>
          <a:noFill/>
          <a:ln>
            <a:noFill/>
          </a:ln>
        </p:spPr>
        <p:txBody>
          <a:bodyPr spcFirstLastPara="1" wrap="square" lIns="121900" tIns="121900" rIns="121900" bIns="121900" anchor="t" anchorCtr="0">
            <a:spAutoFit/>
          </a:bodyPr>
          <a:lstStyle/>
          <a:p>
            <a:r>
              <a:rPr lang="en" sz="2400" b="1" dirty="0"/>
              <a:t>Model H1</a:t>
            </a:r>
            <a:endParaRPr sz="2400" b="1" dirty="0"/>
          </a:p>
        </p:txBody>
      </p:sp>
      <p:pic>
        <p:nvPicPr>
          <p:cNvPr id="21506" name="Picture 2">
            <a:extLst>
              <a:ext uri="{FF2B5EF4-FFF2-40B4-BE49-F238E27FC236}">
                <a16:creationId xmlns:a16="http://schemas.microsoft.com/office/drawing/2014/main" id="{3E360370-02E3-9B99-D5D7-2AD503BE1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99" y="2378681"/>
            <a:ext cx="6177600" cy="1390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1"/>
        <p:cNvGrpSpPr/>
        <p:nvPr/>
      </p:nvGrpSpPr>
      <p:grpSpPr>
        <a:xfrm>
          <a:off x="0" y="0"/>
          <a:ext cx="0" cy="0"/>
          <a:chOff x="0" y="0"/>
          <a:chExt cx="0" cy="0"/>
        </a:xfrm>
      </p:grpSpPr>
      <p:sp useBgFill="1">
        <p:nvSpPr>
          <p:cNvPr id="423" name="Rectangle 4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402;p55">
            <a:extLst>
              <a:ext uri="{FF2B5EF4-FFF2-40B4-BE49-F238E27FC236}">
                <a16:creationId xmlns:a16="http://schemas.microsoft.com/office/drawing/2014/main" id="{CDEBFEF5-5688-8B71-FFEB-AC36DC324143}"/>
              </a:ext>
            </a:extLst>
          </p:cNvPr>
          <p:cNvSpPr txBox="1">
            <a:spLocks/>
          </p:cNvSpPr>
          <p:nvPr/>
        </p:nvSpPr>
        <p:spPr>
          <a:xfrm>
            <a:off x="841248" y="256032"/>
            <a:ext cx="10506456" cy="1014984"/>
          </a:xfrm>
          <a:prstGeom prst="rect">
            <a:avLst/>
          </a:prstGeom>
        </p:spPr>
        <p:txBody>
          <a:bodyPr spcFirstLastPara="1" vert="horz"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spcAft>
                <a:spcPts val="600"/>
              </a:spcAft>
            </a:pPr>
            <a:r>
              <a:rPr lang="en-US" kern="1200">
                <a:solidFill>
                  <a:schemeClr val="tx1"/>
                </a:solidFill>
                <a:latin typeface="+mj-lt"/>
                <a:ea typeface="+mj-ea"/>
                <a:cs typeface="+mj-cs"/>
              </a:rPr>
              <a:t>Results Comparison</a:t>
            </a:r>
          </a:p>
        </p:txBody>
      </p:sp>
      <p:sp>
        <p:nvSpPr>
          <p:cNvPr id="425" name="Rectangle 4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7" name="Rectangle 4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13" name="Google Shape;413;p56"/>
          <p:cNvGraphicFramePr/>
          <p:nvPr>
            <p:extLst>
              <p:ext uri="{D42A27DB-BD31-4B8C-83A1-F6EECF244321}">
                <p14:modId xmlns:p14="http://schemas.microsoft.com/office/powerpoint/2010/main" val="2087149852"/>
              </p:ext>
            </p:extLst>
          </p:nvPr>
        </p:nvGraphicFramePr>
        <p:xfrm>
          <a:off x="841248" y="1996677"/>
          <a:ext cx="5528000" cy="1747197"/>
        </p:xfrm>
        <a:graphic>
          <a:graphicData uri="http://schemas.openxmlformats.org/drawingml/2006/table">
            <a:tbl>
              <a:tblPr>
                <a:tableStyleId>{21E4AEA4-8DFA-4A89-87EB-49C32662AFE0}</a:tableStyleId>
              </a:tblPr>
              <a:tblGrid>
                <a:gridCol w="998278">
                  <a:extLst>
                    <a:ext uri="{9D8B030D-6E8A-4147-A177-3AD203B41FA5}">
                      <a16:colId xmlns:a16="http://schemas.microsoft.com/office/drawing/2014/main" val="20000"/>
                    </a:ext>
                  </a:extLst>
                </a:gridCol>
                <a:gridCol w="1212922">
                  <a:extLst>
                    <a:ext uri="{9D8B030D-6E8A-4147-A177-3AD203B41FA5}">
                      <a16:colId xmlns:a16="http://schemas.microsoft.com/office/drawing/2014/main" val="20001"/>
                    </a:ext>
                  </a:extLst>
                </a:gridCol>
                <a:gridCol w="1105600">
                  <a:extLst>
                    <a:ext uri="{9D8B030D-6E8A-4147-A177-3AD203B41FA5}">
                      <a16:colId xmlns:a16="http://schemas.microsoft.com/office/drawing/2014/main" val="20002"/>
                    </a:ext>
                  </a:extLst>
                </a:gridCol>
                <a:gridCol w="1105600">
                  <a:extLst>
                    <a:ext uri="{9D8B030D-6E8A-4147-A177-3AD203B41FA5}">
                      <a16:colId xmlns:a16="http://schemas.microsoft.com/office/drawing/2014/main" val="20003"/>
                    </a:ext>
                  </a:extLst>
                </a:gridCol>
                <a:gridCol w="1105600">
                  <a:extLst>
                    <a:ext uri="{9D8B030D-6E8A-4147-A177-3AD203B41FA5}">
                      <a16:colId xmlns:a16="http://schemas.microsoft.com/office/drawing/2014/main" val="20004"/>
                    </a:ext>
                  </a:extLst>
                </a:gridCol>
              </a:tblGrid>
              <a:tr h="380863">
                <a:tc>
                  <a:txBody>
                    <a:bodyPr/>
                    <a:lstStyle/>
                    <a:p>
                      <a:pPr marL="0" lvl="0" indent="0" algn="l" rtl="0">
                        <a:spcBef>
                          <a:spcPts val="0"/>
                        </a:spcBef>
                        <a:spcAft>
                          <a:spcPts val="0"/>
                        </a:spcAft>
                        <a:buNone/>
                      </a:pPr>
                      <a:endParaRPr sz="1400"/>
                    </a:p>
                  </a:txBody>
                  <a:tcPr marL="45720" marR="45720"/>
                </a:tc>
                <a:tc>
                  <a:txBody>
                    <a:bodyPr/>
                    <a:lstStyle/>
                    <a:p>
                      <a:pPr marL="0" lvl="0" indent="0" algn="l" rtl="0">
                        <a:spcBef>
                          <a:spcPts val="0"/>
                        </a:spcBef>
                        <a:spcAft>
                          <a:spcPts val="0"/>
                        </a:spcAft>
                        <a:buNone/>
                      </a:pPr>
                      <a:r>
                        <a:rPr lang="en" sz="1400"/>
                        <a:t>Unoptimized</a:t>
                      </a:r>
                      <a:endParaRPr sz="1400"/>
                    </a:p>
                  </a:txBody>
                  <a:tcPr marL="45720" marR="45720"/>
                </a:tc>
                <a:tc>
                  <a:txBody>
                    <a:bodyPr/>
                    <a:lstStyle/>
                    <a:p>
                      <a:pPr marL="0" lvl="0" indent="0" algn="l" rtl="0">
                        <a:spcBef>
                          <a:spcPts val="0"/>
                        </a:spcBef>
                        <a:spcAft>
                          <a:spcPts val="0"/>
                        </a:spcAft>
                        <a:buNone/>
                      </a:pPr>
                      <a:r>
                        <a:rPr lang="en" sz="1400"/>
                        <a:t>Grid Search</a:t>
                      </a:r>
                      <a:endParaRPr sz="1400"/>
                    </a:p>
                  </a:txBody>
                  <a:tcPr marL="45720" marR="45720"/>
                </a:tc>
                <a:tc>
                  <a:txBody>
                    <a:bodyPr/>
                    <a:lstStyle/>
                    <a:p>
                      <a:pPr marL="0" lvl="0" indent="0" algn="l" rtl="0">
                        <a:spcBef>
                          <a:spcPts val="0"/>
                        </a:spcBef>
                        <a:spcAft>
                          <a:spcPts val="0"/>
                        </a:spcAft>
                        <a:buNone/>
                      </a:pPr>
                      <a:r>
                        <a:rPr lang="en" sz="1400"/>
                        <a:t>Keras Tuner</a:t>
                      </a:r>
                      <a:endParaRPr sz="1400"/>
                    </a:p>
                  </a:txBody>
                  <a:tcPr marL="45720" marR="45720"/>
                </a:tc>
                <a:tc>
                  <a:txBody>
                    <a:bodyPr/>
                    <a:lstStyle/>
                    <a:p>
                      <a:pPr marL="0" lvl="0" indent="0" algn="l" rtl="0">
                        <a:spcBef>
                          <a:spcPts val="0"/>
                        </a:spcBef>
                        <a:spcAft>
                          <a:spcPts val="0"/>
                        </a:spcAft>
                        <a:buNone/>
                      </a:pPr>
                      <a:r>
                        <a:rPr lang="en" sz="1400"/>
                        <a:t>Bayesian </a:t>
                      </a:r>
                      <a:endParaRPr sz="1400"/>
                    </a:p>
                  </a:txBody>
                  <a:tcPr marL="45720" marR="45720"/>
                </a:tc>
                <a:extLst>
                  <a:ext uri="{0D108BD9-81ED-4DB2-BD59-A6C34878D82A}">
                    <a16:rowId xmlns:a16="http://schemas.microsoft.com/office/drawing/2014/main" val="10000"/>
                  </a:ext>
                </a:extLst>
              </a:tr>
              <a:tr h="380863">
                <a:tc>
                  <a:txBody>
                    <a:bodyPr/>
                    <a:lstStyle/>
                    <a:p>
                      <a:pPr marL="0" lvl="0" indent="0" algn="l" rtl="0">
                        <a:spcBef>
                          <a:spcPts val="0"/>
                        </a:spcBef>
                        <a:spcAft>
                          <a:spcPts val="0"/>
                        </a:spcAft>
                        <a:buNone/>
                      </a:pPr>
                      <a:r>
                        <a:rPr lang="en" sz="1400" dirty="0"/>
                        <a:t>MSE</a:t>
                      </a:r>
                      <a:endParaRPr sz="1400" dirty="0"/>
                    </a:p>
                  </a:txBody>
                  <a:tcPr marL="45720" marR="45720"/>
                </a:tc>
                <a:tc>
                  <a:txBody>
                    <a:bodyPr/>
                    <a:lstStyle/>
                    <a:p>
                      <a:pPr rtl="0" fontAlgn="t">
                        <a:spcBef>
                          <a:spcPts val="0"/>
                        </a:spcBef>
                        <a:spcAft>
                          <a:spcPts val="0"/>
                        </a:spcAft>
                      </a:pPr>
                      <a:r>
                        <a:rPr lang="en-SG" sz="1400" b="0" i="0" u="none" strike="noStrike" dirty="0">
                          <a:solidFill>
                            <a:srgbClr val="000000"/>
                          </a:solidFill>
                          <a:effectLst/>
                          <a:latin typeface="+mn-lt"/>
                        </a:rPr>
                        <a:t>0.54</a:t>
                      </a:r>
                      <a:endParaRPr lang="en-SG" sz="2400" dirty="0">
                        <a:effectLst/>
                        <a:latin typeface="+mn-l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mn-lt"/>
                        </a:rPr>
                        <a:t>0.71</a:t>
                      </a:r>
                      <a:endParaRPr lang="en-SG" sz="2400" dirty="0">
                        <a:effectLst/>
                        <a:latin typeface="+mn-l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mn-lt"/>
                        </a:rPr>
                        <a:t>0.58</a:t>
                      </a:r>
                      <a:endParaRPr lang="en-SG" sz="2400">
                        <a:effectLst/>
                        <a:latin typeface="+mn-l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mn-lt"/>
                        </a:rPr>
                        <a:t>0.13</a:t>
                      </a:r>
                      <a:endParaRPr lang="en-SG" sz="2400">
                        <a:effectLst/>
                        <a:latin typeface="+mn-lt"/>
                      </a:endParaRPr>
                    </a:p>
                  </a:txBody>
                  <a:tcPr marL="95250" marR="95250" marT="95250" marB="95250"/>
                </a:tc>
                <a:extLst>
                  <a:ext uri="{0D108BD9-81ED-4DB2-BD59-A6C34878D82A}">
                    <a16:rowId xmlns:a16="http://schemas.microsoft.com/office/drawing/2014/main" val="10001"/>
                  </a:ext>
                </a:extLst>
              </a:tr>
              <a:tr h="380863">
                <a:tc>
                  <a:txBody>
                    <a:bodyPr/>
                    <a:lstStyle/>
                    <a:p>
                      <a:pPr marL="0" lvl="0" indent="0" algn="l" rtl="0">
                        <a:spcBef>
                          <a:spcPts val="0"/>
                        </a:spcBef>
                        <a:spcAft>
                          <a:spcPts val="0"/>
                        </a:spcAft>
                        <a:buNone/>
                      </a:pPr>
                      <a:r>
                        <a:rPr lang="en" sz="1400"/>
                        <a:t>MAE</a:t>
                      </a:r>
                      <a:endParaRPr sz="1400"/>
                    </a:p>
                  </a:txBody>
                  <a:tcPr marL="45720" marR="45720"/>
                </a:tc>
                <a:tc>
                  <a:txBody>
                    <a:bodyPr/>
                    <a:lstStyle/>
                    <a:p>
                      <a:pPr rtl="0" fontAlgn="t">
                        <a:spcBef>
                          <a:spcPts val="0"/>
                        </a:spcBef>
                        <a:spcAft>
                          <a:spcPts val="0"/>
                        </a:spcAft>
                      </a:pPr>
                      <a:r>
                        <a:rPr lang="en-SG" sz="1400" b="0" i="0" u="none" strike="noStrike">
                          <a:solidFill>
                            <a:srgbClr val="000000"/>
                          </a:solidFill>
                          <a:effectLst/>
                          <a:latin typeface="+mn-lt"/>
                        </a:rPr>
                        <a:t>0.62</a:t>
                      </a:r>
                      <a:endParaRPr lang="en-SG" sz="2400">
                        <a:effectLst/>
                        <a:latin typeface="+mn-l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mn-lt"/>
                        </a:rPr>
                        <a:t>0.70</a:t>
                      </a:r>
                      <a:endParaRPr lang="en-SG" sz="2400" dirty="0">
                        <a:effectLst/>
                        <a:latin typeface="+mn-l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mn-lt"/>
                        </a:rPr>
                        <a:t>0.64</a:t>
                      </a:r>
                      <a:endParaRPr lang="en-SG" sz="2400" dirty="0">
                        <a:effectLst/>
                        <a:latin typeface="+mn-l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mn-lt"/>
                        </a:rPr>
                        <a:t>0.27</a:t>
                      </a:r>
                      <a:endParaRPr lang="en-SG" sz="2400">
                        <a:effectLst/>
                        <a:latin typeface="+mn-lt"/>
                      </a:endParaRPr>
                    </a:p>
                  </a:txBody>
                  <a:tcPr marL="95250" marR="95250" marT="95250" marB="95250"/>
                </a:tc>
                <a:extLst>
                  <a:ext uri="{0D108BD9-81ED-4DB2-BD59-A6C34878D82A}">
                    <a16:rowId xmlns:a16="http://schemas.microsoft.com/office/drawing/2014/main" val="10002"/>
                  </a:ext>
                </a:extLst>
              </a:tr>
              <a:tr h="558614">
                <a:tc>
                  <a:txBody>
                    <a:bodyPr/>
                    <a:lstStyle/>
                    <a:p>
                      <a:pPr marL="0" lvl="0" indent="0" algn="l" rtl="0">
                        <a:spcBef>
                          <a:spcPts val="0"/>
                        </a:spcBef>
                        <a:spcAft>
                          <a:spcPts val="0"/>
                        </a:spcAft>
                        <a:buNone/>
                      </a:pPr>
                      <a:r>
                        <a:rPr lang="en" sz="1400"/>
                        <a:t>Explained Ratio</a:t>
                      </a:r>
                      <a:endParaRPr sz="1400"/>
                    </a:p>
                  </a:txBody>
                  <a:tcPr marL="45720" marR="45720"/>
                </a:tc>
                <a:tc>
                  <a:txBody>
                    <a:bodyPr/>
                    <a:lstStyle/>
                    <a:p>
                      <a:pPr rtl="0" fontAlgn="t">
                        <a:spcBef>
                          <a:spcPts val="0"/>
                        </a:spcBef>
                        <a:spcAft>
                          <a:spcPts val="0"/>
                        </a:spcAft>
                      </a:pPr>
                      <a:r>
                        <a:rPr lang="en-SG" sz="1400" b="0" i="0" u="none" strike="noStrike">
                          <a:solidFill>
                            <a:srgbClr val="000000"/>
                          </a:solidFill>
                          <a:effectLst/>
                          <a:latin typeface="+mn-lt"/>
                        </a:rPr>
                        <a:t>0.57</a:t>
                      </a:r>
                      <a:endParaRPr lang="en-SG" sz="2400">
                        <a:effectLst/>
                        <a:latin typeface="+mn-l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mn-lt"/>
                        </a:rPr>
                        <a:t>0.41</a:t>
                      </a:r>
                      <a:endParaRPr lang="en-SG" sz="2400">
                        <a:effectLst/>
                        <a:latin typeface="+mn-l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mn-lt"/>
                        </a:rPr>
                        <a:t>0.58</a:t>
                      </a:r>
                      <a:endParaRPr lang="en-SG" sz="2400" dirty="0">
                        <a:effectLst/>
                        <a:latin typeface="+mn-l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mn-lt"/>
                        </a:rPr>
                        <a:t>0.81</a:t>
                      </a:r>
                      <a:endParaRPr lang="en-SG" sz="2400" dirty="0">
                        <a:effectLst/>
                        <a:latin typeface="+mn-lt"/>
                      </a:endParaRPr>
                    </a:p>
                  </a:txBody>
                  <a:tcPr marL="95250" marR="95250" marT="95250" marB="95250"/>
                </a:tc>
                <a:extLst>
                  <a:ext uri="{0D108BD9-81ED-4DB2-BD59-A6C34878D82A}">
                    <a16:rowId xmlns:a16="http://schemas.microsoft.com/office/drawing/2014/main" val="10003"/>
                  </a:ext>
                </a:extLst>
              </a:tr>
            </a:tbl>
          </a:graphicData>
        </a:graphic>
      </p:graphicFrame>
      <p:graphicFrame>
        <p:nvGraphicFramePr>
          <p:cNvPr id="414" name="Google Shape;414;p56"/>
          <p:cNvGraphicFramePr/>
          <p:nvPr>
            <p:extLst>
              <p:ext uri="{D42A27DB-BD31-4B8C-83A1-F6EECF244321}">
                <p14:modId xmlns:p14="http://schemas.microsoft.com/office/powerpoint/2010/main" val="4256837929"/>
              </p:ext>
            </p:extLst>
          </p:nvPr>
        </p:nvGraphicFramePr>
        <p:xfrm>
          <a:off x="828674" y="4148445"/>
          <a:ext cx="5529599" cy="1740930"/>
        </p:xfrm>
        <a:graphic>
          <a:graphicData uri="http://schemas.openxmlformats.org/drawingml/2006/table">
            <a:tbl>
              <a:tblPr>
                <a:tableStyleId>{21E4AEA4-8DFA-4A89-87EB-49C32662AFE0}</a:tableStyleId>
              </a:tblPr>
              <a:tblGrid>
                <a:gridCol w="998566">
                  <a:extLst>
                    <a:ext uri="{9D8B030D-6E8A-4147-A177-3AD203B41FA5}">
                      <a16:colId xmlns:a16="http://schemas.microsoft.com/office/drawing/2014/main" val="20000"/>
                    </a:ext>
                  </a:extLst>
                </a:gridCol>
                <a:gridCol w="1213273">
                  <a:extLst>
                    <a:ext uri="{9D8B030D-6E8A-4147-A177-3AD203B41FA5}">
                      <a16:colId xmlns:a16="http://schemas.microsoft.com/office/drawing/2014/main" val="20001"/>
                    </a:ext>
                  </a:extLst>
                </a:gridCol>
                <a:gridCol w="1105920">
                  <a:extLst>
                    <a:ext uri="{9D8B030D-6E8A-4147-A177-3AD203B41FA5}">
                      <a16:colId xmlns:a16="http://schemas.microsoft.com/office/drawing/2014/main" val="20002"/>
                    </a:ext>
                  </a:extLst>
                </a:gridCol>
                <a:gridCol w="1105920">
                  <a:extLst>
                    <a:ext uri="{9D8B030D-6E8A-4147-A177-3AD203B41FA5}">
                      <a16:colId xmlns:a16="http://schemas.microsoft.com/office/drawing/2014/main" val="20003"/>
                    </a:ext>
                  </a:extLst>
                </a:gridCol>
                <a:gridCol w="1105920">
                  <a:extLst>
                    <a:ext uri="{9D8B030D-6E8A-4147-A177-3AD203B41FA5}">
                      <a16:colId xmlns:a16="http://schemas.microsoft.com/office/drawing/2014/main" val="20004"/>
                    </a:ext>
                  </a:extLst>
                </a:gridCol>
              </a:tblGrid>
              <a:tr h="361549">
                <a:tc>
                  <a:txBody>
                    <a:bodyPr/>
                    <a:lstStyle/>
                    <a:p>
                      <a:pPr marL="0" lvl="0" indent="0" algn="l" rtl="0">
                        <a:spcBef>
                          <a:spcPts val="0"/>
                        </a:spcBef>
                        <a:spcAft>
                          <a:spcPts val="0"/>
                        </a:spcAft>
                        <a:buNone/>
                      </a:pPr>
                      <a:endParaRPr sz="1400"/>
                    </a:p>
                  </a:txBody>
                  <a:tcPr marL="45720" marR="45720"/>
                </a:tc>
                <a:tc>
                  <a:txBody>
                    <a:bodyPr/>
                    <a:lstStyle/>
                    <a:p>
                      <a:pPr marL="0" lvl="0" indent="0" algn="l" rtl="0">
                        <a:spcBef>
                          <a:spcPts val="0"/>
                        </a:spcBef>
                        <a:spcAft>
                          <a:spcPts val="0"/>
                        </a:spcAft>
                        <a:buNone/>
                      </a:pPr>
                      <a:r>
                        <a:rPr lang="en" sz="1400"/>
                        <a:t>Unoptimized</a:t>
                      </a:r>
                      <a:endParaRPr sz="1400"/>
                    </a:p>
                  </a:txBody>
                  <a:tcPr marL="45720" marR="45720"/>
                </a:tc>
                <a:tc>
                  <a:txBody>
                    <a:bodyPr/>
                    <a:lstStyle/>
                    <a:p>
                      <a:pPr marL="0" lvl="0" indent="0" algn="l" rtl="0">
                        <a:spcBef>
                          <a:spcPts val="0"/>
                        </a:spcBef>
                        <a:spcAft>
                          <a:spcPts val="0"/>
                        </a:spcAft>
                        <a:buNone/>
                      </a:pPr>
                      <a:r>
                        <a:rPr lang="en" sz="1400"/>
                        <a:t>Grid Search</a:t>
                      </a:r>
                      <a:endParaRPr sz="1400"/>
                    </a:p>
                  </a:txBody>
                  <a:tcPr marL="45720" marR="45720"/>
                </a:tc>
                <a:tc>
                  <a:txBody>
                    <a:bodyPr/>
                    <a:lstStyle/>
                    <a:p>
                      <a:pPr marL="0" lvl="0" indent="0" algn="l" rtl="0">
                        <a:spcBef>
                          <a:spcPts val="0"/>
                        </a:spcBef>
                        <a:spcAft>
                          <a:spcPts val="0"/>
                        </a:spcAft>
                        <a:buNone/>
                      </a:pPr>
                      <a:r>
                        <a:rPr lang="en" sz="1400" dirty="0"/>
                        <a:t>Keras Tuner</a:t>
                      </a:r>
                      <a:endParaRPr sz="1400" dirty="0"/>
                    </a:p>
                  </a:txBody>
                  <a:tcPr marL="45720" marR="45720"/>
                </a:tc>
                <a:tc>
                  <a:txBody>
                    <a:bodyPr/>
                    <a:lstStyle/>
                    <a:p>
                      <a:pPr marL="0" lvl="0" indent="0" algn="l" rtl="0">
                        <a:spcBef>
                          <a:spcPts val="0"/>
                        </a:spcBef>
                        <a:spcAft>
                          <a:spcPts val="0"/>
                        </a:spcAft>
                        <a:buNone/>
                      </a:pPr>
                      <a:r>
                        <a:rPr lang="en" sz="1400"/>
                        <a:t>Bayesian </a:t>
                      </a:r>
                      <a:endParaRPr sz="1400"/>
                    </a:p>
                  </a:txBody>
                  <a:tcPr marL="45720" marR="45720"/>
                </a:tc>
                <a:extLst>
                  <a:ext uri="{0D108BD9-81ED-4DB2-BD59-A6C34878D82A}">
                    <a16:rowId xmlns:a16="http://schemas.microsoft.com/office/drawing/2014/main" val="10000"/>
                  </a:ext>
                </a:extLst>
              </a:tr>
              <a:tr h="393021">
                <a:tc>
                  <a:txBody>
                    <a:bodyPr/>
                    <a:lstStyle/>
                    <a:p>
                      <a:pPr marL="0" lvl="0" indent="0" algn="l" rtl="0">
                        <a:spcBef>
                          <a:spcPts val="0"/>
                        </a:spcBef>
                        <a:spcAft>
                          <a:spcPts val="0"/>
                        </a:spcAft>
                        <a:buNone/>
                      </a:pPr>
                      <a:r>
                        <a:rPr lang="en" sz="1400"/>
                        <a:t>MSE</a:t>
                      </a:r>
                      <a:endParaRPr sz="1400"/>
                    </a:p>
                  </a:txBody>
                  <a:tcPr marL="45720" marR="4572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0.09</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0.41</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0.12</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0.15</a:t>
                      </a:r>
                      <a:endParaRPr lang="en-SG" sz="1400">
                        <a:effectLst/>
                      </a:endParaRPr>
                    </a:p>
                  </a:txBody>
                  <a:tcPr marL="95250" marR="95250" marT="95250" marB="95250"/>
                </a:tc>
                <a:extLst>
                  <a:ext uri="{0D108BD9-81ED-4DB2-BD59-A6C34878D82A}">
                    <a16:rowId xmlns:a16="http://schemas.microsoft.com/office/drawing/2014/main" val="10001"/>
                  </a:ext>
                </a:extLst>
              </a:tr>
              <a:tr h="393021">
                <a:tc>
                  <a:txBody>
                    <a:bodyPr/>
                    <a:lstStyle/>
                    <a:p>
                      <a:pPr marL="0" lvl="0" indent="0" algn="l" rtl="0">
                        <a:spcBef>
                          <a:spcPts val="0"/>
                        </a:spcBef>
                        <a:spcAft>
                          <a:spcPts val="0"/>
                        </a:spcAft>
                        <a:buNone/>
                      </a:pPr>
                      <a:r>
                        <a:rPr lang="en" sz="1400"/>
                        <a:t>MAE</a:t>
                      </a:r>
                      <a:endParaRPr sz="1400"/>
                    </a:p>
                  </a:txBody>
                  <a:tcPr marL="45720" marR="4572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0.24</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0.46</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0.27</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0.42</a:t>
                      </a:r>
                      <a:endParaRPr lang="en-SG" sz="1400">
                        <a:effectLst/>
                      </a:endParaRPr>
                    </a:p>
                  </a:txBody>
                  <a:tcPr marL="95250" marR="95250" marT="95250" marB="95250"/>
                </a:tc>
                <a:extLst>
                  <a:ext uri="{0D108BD9-81ED-4DB2-BD59-A6C34878D82A}">
                    <a16:rowId xmlns:a16="http://schemas.microsoft.com/office/drawing/2014/main" val="10002"/>
                  </a:ext>
                </a:extLst>
              </a:tr>
              <a:tr h="571661">
                <a:tc>
                  <a:txBody>
                    <a:bodyPr/>
                    <a:lstStyle/>
                    <a:p>
                      <a:pPr marL="0" lvl="0" indent="0" algn="l" rtl="0">
                        <a:spcBef>
                          <a:spcPts val="0"/>
                        </a:spcBef>
                        <a:spcAft>
                          <a:spcPts val="0"/>
                        </a:spcAft>
                        <a:buNone/>
                      </a:pPr>
                      <a:r>
                        <a:rPr lang="en" sz="1400"/>
                        <a:t>Explained Ratio</a:t>
                      </a:r>
                      <a:endParaRPr sz="1400"/>
                    </a:p>
                  </a:txBody>
                  <a:tcPr marL="45720" marR="4572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0.77</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0.42</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a:solidFill>
                            <a:srgbClr val="000000"/>
                          </a:solidFill>
                          <a:effectLst/>
                          <a:latin typeface="Arial" panose="020B0604020202020204" pitchFamily="34" charset="0"/>
                        </a:rPr>
                        <a:t>0.73</a:t>
                      </a:r>
                      <a:endParaRPr lang="en-SG" sz="1400">
                        <a:effectLst/>
                      </a:endParaRPr>
                    </a:p>
                  </a:txBody>
                  <a:tcPr marL="95250" marR="95250" marT="95250" marB="95250"/>
                </a:tc>
                <a:tc>
                  <a:txBody>
                    <a:bodyPr/>
                    <a:lstStyle/>
                    <a:p>
                      <a:pPr rtl="0" fontAlgn="t">
                        <a:spcBef>
                          <a:spcPts val="0"/>
                        </a:spcBef>
                        <a:spcAft>
                          <a:spcPts val="0"/>
                        </a:spcAft>
                      </a:pPr>
                      <a:r>
                        <a:rPr lang="en-SG" sz="1400" b="0" i="0" u="none" strike="noStrike" dirty="0">
                          <a:solidFill>
                            <a:srgbClr val="000000"/>
                          </a:solidFill>
                          <a:effectLst/>
                          <a:latin typeface="Arial" panose="020B0604020202020204" pitchFamily="34" charset="0"/>
                        </a:rPr>
                        <a:t>0.83</a:t>
                      </a:r>
                      <a:endParaRPr lang="en-SG" sz="1400" dirty="0">
                        <a:effectLst/>
                      </a:endParaRPr>
                    </a:p>
                  </a:txBody>
                  <a:tcPr marL="95250" marR="95250" marT="95250" marB="95250"/>
                </a:tc>
                <a:extLst>
                  <a:ext uri="{0D108BD9-81ED-4DB2-BD59-A6C34878D82A}">
                    <a16:rowId xmlns:a16="http://schemas.microsoft.com/office/drawing/2014/main" val="10003"/>
                  </a:ext>
                </a:extLst>
              </a:tr>
            </a:tbl>
          </a:graphicData>
        </a:graphic>
      </p:graphicFrame>
      <p:sp>
        <p:nvSpPr>
          <p:cNvPr id="415" name="Google Shape;415;p56"/>
          <p:cNvSpPr txBox="1">
            <a:spLocks noGrp="1"/>
          </p:cNvSpPr>
          <p:nvPr>
            <p:ph type="body" idx="1"/>
          </p:nvPr>
        </p:nvSpPr>
        <p:spPr>
          <a:xfrm>
            <a:off x="6358273" y="1996677"/>
            <a:ext cx="4959272" cy="4540918"/>
          </a:xfrm>
          <a:prstGeom prst="rect">
            <a:avLst/>
          </a:prstGeom>
        </p:spPr>
        <p:txBody>
          <a:bodyPr spcFirstLastPara="1" vert="horz" wrap="square" lIns="121900" tIns="121900" rIns="121900" bIns="121900" rtlCol="0" anchor="t" anchorCtr="0">
            <a:normAutofit/>
          </a:bodyPr>
          <a:lstStyle/>
          <a:p>
            <a:pPr marL="169783" indent="0" defTabSz="795528">
              <a:lnSpc>
                <a:spcPct val="115000"/>
              </a:lnSpc>
              <a:buClr>
                <a:schemeClr val="dk1"/>
              </a:buClr>
              <a:buSzPct val="100000"/>
              <a:buNone/>
            </a:pPr>
            <a:r>
              <a:rPr lang="en-GB" sz="1566" kern="1200" dirty="0">
                <a:solidFill>
                  <a:schemeClr val="dk1"/>
                </a:solidFill>
                <a:latin typeface="+mn-lt"/>
                <a:ea typeface="+mn-ea"/>
                <a:cs typeface="+mn-cs"/>
              </a:rPr>
              <a:t>Overall, Bayesian optimization results in the highest explained ratio. This indicates that the model is best at capturing the underlying patterns and trends</a:t>
            </a:r>
          </a:p>
          <a:p>
            <a:pPr marL="169783" indent="0" defTabSz="795528">
              <a:lnSpc>
                <a:spcPct val="115000"/>
              </a:lnSpc>
              <a:buClr>
                <a:schemeClr val="dk1"/>
              </a:buClr>
              <a:buSzPct val="100000"/>
              <a:buNone/>
            </a:pPr>
            <a:endParaRPr lang="en-GB" sz="1566" kern="1200" dirty="0">
              <a:solidFill>
                <a:schemeClr val="dk1"/>
              </a:solidFill>
              <a:latin typeface="+mn-lt"/>
              <a:ea typeface="+mn-ea"/>
              <a:cs typeface="+mn-cs"/>
            </a:endParaRPr>
          </a:p>
          <a:p>
            <a:pPr marL="169783" indent="0" defTabSz="795528">
              <a:lnSpc>
                <a:spcPct val="115000"/>
              </a:lnSpc>
              <a:buClr>
                <a:schemeClr val="dk1"/>
              </a:buClr>
              <a:buSzPct val="100000"/>
              <a:buNone/>
            </a:pPr>
            <a:r>
              <a:rPr lang="en-GB" sz="1566" kern="1200" dirty="0">
                <a:solidFill>
                  <a:schemeClr val="dk1"/>
                </a:solidFill>
                <a:latin typeface="+mn-lt"/>
                <a:ea typeface="+mn-ea"/>
                <a:cs typeface="+mn-cs"/>
              </a:rPr>
              <a:t>Bayesian model has the overall best performance in all 3 aspects for Model H1 but lower MSE for </a:t>
            </a:r>
            <a:r>
              <a:rPr lang="en-GB" sz="1566" dirty="0">
                <a:solidFill>
                  <a:schemeClr val="dk1"/>
                </a:solidFill>
              </a:rPr>
              <a:t>Model H</a:t>
            </a:r>
            <a:r>
              <a:rPr lang="en-GB" sz="1566" kern="1200" dirty="0">
                <a:solidFill>
                  <a:schemeClr val="dk1"/>
                </a:solidFill>
                <a:latin typeface="+mn-lt"/>
                <a:ea typeface="+mn-ea"/>
                <a:cs typeface="+mn-cs"/>
              </a:rPr>
              <a:t>2</a:t>
            </a:r>
          </a:p>
          <a:p>
            <a:pPr marL="169783" indent="0" defTabSz="795528">
              <a:lnSpc>
                <a:spcPct val="115000"/>
              </a:lnSpc>
              <a:buClr>
                <a:schemeClr val="dk1"/>
              </a:buClr>
              <a:buSzPct val="100000"/>
              <a:buNone/>
            </a:pPr>
            <a:endParaRPr lang="en-GB" sz="1566" kern="1200" dirty="0">
              <a:solidFill>
                <a:schemeClr val="dk1"/>
              </a:solidFill>
              <a:latin typeface="+mn-lt"/>
              <a:ea typeface="+mn-ea"/>
              <a:cs typeface="+mn-cs"/>
            </a:endParaRPr>
          </a:p>
          <a:p>
            <a:pPr marL="169783" indent="0" defTabSz="795528">
              <a:lnSpc>
                <a:spcPct val="115000"/>
              </a:lnSpc>
              <a:buClr>
                <a:schemeClr val="dk1"/>
              </a:buClr>
              <a:buSzPct val="100000"/>
              <a:buNone/>
            </a:pPr>
            <a:r>
              <a:rPr lang="en-GB" sz="1566" kern="1200" dirty="0">
                <a:solidFill>
                  <a:schemeClr val="dk1"/>
                </a:solidFill>
                <a:latin typeface="+mn-lt"/>
                <a:ea typeface="+mn-ea"/>
                <a:cs typeface="+mn-cs"/>
              </a:rPr>
              <a:t>This might be due to:</a:t>
            </a:r>
          </a:p>
          <a:p>
            <a:pPr marL="468106" indent="-298323" defTabSz="795528">
              <a:lnSpc>
                <a:spcPct val="115000"/>
              </a:lnSpc>
              <a:buClr>
                <a:schemeClr val="dk1"/>
              </a:buClr>
              <a:buSzPct val="100000"/>
              <a:buFont typeface="Wingdings" panose="05000000000000000000" pitchFamily="2" charset="2"/>
              <a:buChar char="§"/>
            </a:pPr>
            <a:r>
              <a:rPr lang="en-GB" sz="1566" kern="1200" dirty="0">
                <a:solidFill>
                  <a:schemeClr val="dk1"/>
                </a:solidFill>
                <a:latin typeface="+mn-lt"/>
                <a:ea typeface="+mn-ea"/>
                <a:cs typeface="+mn-cs"/>
              </a:rPr>
              <a:t>Overfitting</a:t>
            </a:r>
          </a:p>
          <a:p>
            <a:pPr marL="468106" indent="-298323" defTabSz="795528">
              <a:lnSpc>
                <a:spcPct val="115000"/>
              </a:lnSpc>
              <a:buClr>
                <a:schemeClr val="dk1"/>
              </a:buClr>
              <a:buSzPct val="100000"/>
              <a:buFont typeface="Wingdings" panose="05000000000000000000" pitchFamily="2" charset="2"/>
              <a:buChar char="§"/>
            </a:pPr>
            <a:r>
              <a:rPr lang="en-GB" sz="1566" kern="1200" dirty="0">
                <a:solidFill>
                  <a:schemeClr val="dk1"/>
                </a:solidFill>
                <a:latin typeface="+mn-lt"/>
                <a:ea typeface="+mn-ea"/>
                <a:cs typeface="+mn-cs"/>
              </a:rPr>
              <a:t>Trade of between bias and variance</a:t>
            </a:r>
          </a:p>
          <a:p>
            <a:pPr marL="468106" indent="-298323" defTabSz="795528">
              <a:lnSpc>
                <a:spcPct val="115000"/>
              </a:lnSpc>
              <a:buClr>
                <a:schemeClr val="dk1"/>
              </a:buClr>
              <a:buSzPct val="100000"/>
              <a:buFont typeface="Wingdings" panose="05000000000000000000" pitchFamily="2" charset="2"/>
              <a:buChar char="§"/>
            </a:pPr>
            <a:r>
              <a:rPr lang="en-GB" sz="1566" kern="1200" dirty="0">
                <a:solidFill>
                  <a:schemeClr val="dk1"/>
                </a:solidFill>
                <a:latin typeface="+mn-lt"/>
                <a:ea typeface="+mn-ea"/>
                <a:cs typeface="+mn-cs"/>
              </a:rPr>
              <a:t>Randomness in the optimization process</a:t>
            </a:r>
          </a:p>
          <a:p>
            <a:pPr indent="0">
              <a:spcAft>
                <a:spcPts val="1600"/>
              </a:spcAft>
              <a:buNone/>
            </a:pPr>
            <a:endParaRPr sz="1800" b="1" dirty="0"/>
          </a:p>
        </p:txBody>
      </p:sp>
      <p:sp>
        <p:nvSpPr>
          <p:cNvPr id="417" name="Google Shape;417;p56"/>
          <p:cNvSpPr txBox="1"/>
          <p:nvPr/>
        </p:nvSpPr>
        <p:spPr>
          <a:xfrm>
            <a:off x="735796" y="1596847"/>
            <a:ext cx="3395214" cy="590891"/>
          </a:xfrm>
          <a:prstGeom prst="rect">
            <a:avLst/>
          </a:prstGeom>
          <a:noFill/>
          <a:ln>
            <a:noFill/>
          </a:ln>
        </p:spPr>
        <p:txBody>
          <a:bodyPr spcFirstLastPara="1" wrap="square" lIns="121900" tIns="121900" rIns="121900" bIns="121900" anchor="t" anchorCtr="0">
            <a:spAutoFit/>
          </a:bodyPr>
          <a:lstStyle/>
          <a:p>
            <a:pPr defTabSz="795528">
              <a:spcAft>
                <a:spcPts val="600"/>
              </a:spcAft>
            </a:pPr>
            <a:r>
              <a:rPr lang="en-SG" sz="1740" kern="1200">
                <a:solidFill>
                  <a:schemeClr val="tx1"/>
                </a:solidFill>
                <a:latin typeface="+mn-lt"/>
                <a:ea typeface="+mn-ea"/>
                <a:cs typeface="+mn-cs"/>
              </a:rPr>
              <a:t>Model H1</a:t>
            </a:r>
            <a:endParaRPr lang="en-SG" sz="2000"/>
          </a:p>
        </p:txBody>
      </p:sp>
      <p:sp>
        <p:nvSpPr>
          <p:cNvPr id="2" name="Google Shape;417;p56">
            <a:extLst>
              <a:ext uri="{FF2B5EF4-FFF2-40B4-BE49-F238E27FC236}">
                <a16:creationId xmlns:a16="http://schemas.microsoft.com/office/drawing/2014/main" id="{3E826BF2-1EE1-7E27-EBF3-6A0FF67B7BCD}"/>
              </a:ext>
            </a:extLst>
          </p:cNvPr>
          <p:cNvSpPr txBox="1"/>
          <p:nvPr/>
        </p:nvSpPr>
        <p:spPr>
          <a:xfrm>
            <a:off x="735796" y="3748615"/>
            <a:ext cx="3395214" cy="590891"/>
          </a:xfrm>
          <a:prstGeom prst="rect">
            <a:avLst/>
          </a:prstGeom>
          <a:noFill/>
          <a:ln>
            <a:noFill/>
          </a:ln>
        </p:spPr>
        <p:txBody>
          <a:bodyPr spcFirstLastPara="1" wrap="square" lIns="121900" tIns="121900" rIns="121900" bIns="121900" anchor="t" anchorCtr="0">
            <a:spAutoFit/>
          </a:bodyPr>
          <a:lstStyle/>
          <a:p>
            <a:pPr defTabSz="795528">
              <a:spcAft>
                <a:spcPts val="600"/>
              </a:spcAft>
            </a:pPr>
            <a:r>
              <a:rPr lang="en-SG" sz="1740" kern="1200" dirty="0">
                <a:solidFill>
                  <a:schemeClr val="tx1"/>
                </a:solidFill>
                <a:latin typeface="+mn-lt"/>
                <a:ea typeface="+mn-ea"/>
                <a:cs typeface="+mn-cs"/>
              </a:rPr>
              <a:t>Model H2</a:t>
            </a:r>
            <a:endParaRPr lang="en-SG"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57"/>
          <p:cNvSpPr txBox="1">
            <a:spLocks noGrp="1"/>
          </p:cNvSpPr>
          <p:nvPr>
            <p:ph type="title"/>
          </p:nvPr>
        </p:nvSpPr>
        <p:spPr>
          <a:xfrm>
            <a:off x="638881" y="417576"/>
            <a:ext cx="10909640" cy="1249394"/>
          </a:xfrm>
          <a:prstGeom prst="rect">
            <a:avLst/>
          </a:prstGeom>
        </p:spPr>
        <p:txBody>
          <a:bodyPr spcFirstLastPara="1" vert="horz" lIns="91440" tIns="45720" rIns="91440" bIns="45720" rtlCol="0" anchor="ctr" anchorCtr="0">
            <a:normAutofit/>
          </a:bodyPr>
          <a:lstStyle/>
          <a:p>
            <a:pPr algn="ctr">
              <a:spcBef>
                <a:spcPct val="0"/>
              </a:spcBef>
            </a:pPr>
            <a:r>
              <a:rPr lang="en-US" sz="6600" kern="1200">
                <a:solidFill>
                  <a:schemeClr val="tx1"/>
                </a:solidFill>
                <a:latin typeface="+mj-lt"/>
                <a:ea typeface="+mj-ea"/>
                <a:cs typeface="+mj-cs"/>
              </a:rPr>
              <a:t>Optimizers Comparison</a:t>
            </a:r>
          </a:p>
        </p:txBody>
      </p:sp>
      <p:sp>
        <p:nvSpPr>
          <p:cNvPr id="43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3" name="Google Shape;423;p57"/>
          <p:cNvGraphicFramePr/>
          <p:nvPr>
            <p:extLst>
              <p:ext uri="{D42A27DB-BD31-4B8C-83A1-F6EECF244321}">
                <p14:modId xmlns:p14="http://schemas.microsoft.com/office/powerpoint/2010/main" val="3137817146"/>
              </p:ext>
            </p:extLst>
          </p:nvPr>
        </p:nvGraphicFramePr>
        <p:xfrm>
          <a:off x="319263" y="1874310"/>
          <a:ext cx="11548875" cy="4566114"/>
        </p:xfrm>
        <a:graphic>
          <a:graphicData uri="http://schemas.openxmlformats.org/drawingml/2006/table">
            <a:tbl>
              <a:tblPr>
                <a:noFill/>
              </a:tblPr>
              <a:tblGrid>
                <a:gridCol w="1922554">
                  <a:extLst>
                    <a:ext uri="{9D8B030D-6E8A-4147-A177-3AD203B41FA5}">
                      <a16:colId xmlns:a16="http://schemas.microsoft.com/office/drawing/2014/main" val="20000"/>
                    </a:ext>
                  </a:extLst>
                </a:gridCol>
                <a:gridCol w="1965968">
                  <a:extLst>
                    <a:ext uri="{9D8B030D-6E8A-4147-A177-3AD203B41FA5}">
                      <a16:colId xmlns:a16="http://schemas.microsoft.com/office/drawing/2014/main" val="20001"/>
                    </a:ext>
                  </a:extLst>
                </a:gridCol>
                <a:gridCol w="1947600">
                  <a:extLst>
                    <a:ext uri="{9D8B030D-6E8A-4147-A177-3AD203B41FA5}">
                      <a16:colId xmlns:a16="http://schemas.microsoft.com/office/drawing/2014/main" val="20002"/>
                    </a:ext>
                  </a:extLst>
                </a:gridCol>
                <a:gridCol w="1868383">
                  <a:extLst>
                    <a:ext uri="{9D8B030D-6E8A-4147-A177-3AD203B41FA5}">
                      <a16:colId xmlns:a16="http://schemas.microsoft.com/office/drawing/2014/main" val="20003"/>
                    </a:ext>
                  </a:extLst>
                </a:gridCol>
                <a:gridCol w="1868383">
                  <a:extLst>
                    <a:ext uri="{9D8B030D-6E8A-4147-A177-3AD203B41FA5}">
                      <a16:colId xmlns:a16="http://schemas.microsoft.com/office/drawing/2014/main" val="20004"/>
                    </a:ext>
                  </a:extLst>
                </a:gridCol>
                <a:gridCol w="1975987">
                  <a:extLst>
                    <a:ext uri="{9D8B030D-6E8A-4147-A177-3AD203B41FA5}">
                      <a16:colId xmlns:a16="http://schemas.microsoft.com/office/drawing/2014/main" val="20005"/>
                    </a:ext>
                  </a:extLst>
                </a:gridCol>
              </a:tblGrid>
              <a:tr h="467341">
                <a:tc gridSpan="2">
                  <a:txBody>
                    <a:bodyPr/>
                    <a:lstStyle/>
                    <a:p>
                      <a:pPr marL="0" lvl="0" indent="0" algn="ctr" rtl="0">
                        <a:spcBef>
                          <a:spcPts val="0"/>
                        </a:spcBef>
                        <a:spcAft>
                          <a:spcPts val="0"/>
                        </a:spcAft>
                        <a:buNone/>
                      </a:pPr>
                      <a:r>
                        <a:rPr lang="en" sz="1700" b="1" dirty="0"/>
                        <a:t>Grid Search</a:t>
                      </a:r>
                      <a:endParaRPr sz="1700" b="1" dirty="0"/>
                    </a:p>
                  </a:txBody>
                  <a:tcPr marL="88169" marR="88169" marT="88169" marB="88169"/>
                </a:tc>
                <a:tc hMerge="1">
                  <a:txBody>
                    <a:bodyPr/>
                    <a:lstStyle/>
                    <a:p>
                      <a:endParaRPr lang="en-US"/>
                    </a:p>
                  </a:txBody>
                  <a:tcPr/>
                </a:tc>
                <a:tc gridSpan="2">
                  <a:txBody>
                    <a:bodyPr/>
                    <a:lstStyle/>
                    <a:p>
                      <a:pPr marL="0" lvl="0" indent="0" algn="ctr" rtl="0">
                        <a:spcBef>
                          <a:spcPts val="0"/>
                        </a:spcBef>
                        <a:spcAft>
                          <a:spcPts val="0"/>
                        </a:spcAft>
                        <a:buNone/>
                      </a:pPr>
                      <a:r>
                        <a:rPr lang="en" sz="1700" b="1" dirty="0"/>
                        <a:t>Keras Tuner </a:t>
                      </a:r>
                      <a:r>
                        <a:rPr lang="en" sz="1200" b="1" dirty="0"/>
                        <a:t>(Random Search)</a:t>
                      </a:r>
                      <a:endParaRPr sz="1200" b="1" dirty="0"/>
                    </a:p>
                  </a:txBody>
                  <a:tcPr marL="88169" marR="88169" marT="88169" marB="88169"/>
                </a:tc>
                <a:tc hMerge="1">
                  <a:txBody>
                    <a:bodyPr/>
                    <a:lstStyle/>
                    <a:p>
                      <a:endParaRPr lang="en-US"/>
                    </a:p>
                  </a:txBody>
                  <a:tcPr/>
                </a:tc>
                <a:tc gridSpan="2">
                  <a:txBody>
                    <a:bodyPr/>
                    <a:lstStyle/>
                    <a:p>
                      <a:pPr marL="0" lvl="0" indent="0" algn="ctr" rtl="0">
                        <a:spcBef>
                          <a:spcPts val="0"/>
                        </a:spcBef>
                        <a:spcAft>
                          <a:spcPts val="0"/>
                        </a:spcAft>
                        <a:buNone/>
                      </a:pPr>
                      <a:r>
                        <a:rPr lang="en" sz="1700" b="1" dirty="0"/>
                        <a:t>Bayesian</a:t>
                      </a:r>
                      <a:endParaRPr sz="1700" b="1" dirty="0"/>
                    </a:p>
                  </a:txBody>
                  <a:tcPr marL="88169" marR="88169" marT="88169" marB="88169"/>
                </a:tc>
                <a:tc hMerge="1">
                  <a:txBody>
                    <a:bodyPr/>
                    <a:lstStyle/>
                    <a:p>
                      <a:endParaRPr lang="en-US"/>
                    </a:p>
                  </a:txBody>
                  <a:tcPr/>
                </a:tc>
                <a:extLst>
                  <a:ext uri="{0D108BD9-81ED-4DB2-BD59-A6C34878D82A}">
                    <a16:rowId xmlns:a16="http://schemas.microsoft.com/office/drawing/2014/main" val="10000"/>
                  </a:ext>
                </a:extLst>
              </a:tr>
              <a:tr h="467341">
                <a:tc>
                  <a:txBody>
                    <a:bodyPr/>
                    <a:lstStyle/>
                    <a:p>
                      <a:pPr marL="0" lvl="0" indent="0" algn="ctr" rtl="0">
                        <a:spcBef>
                          <a:spcPts val="0"/>
                        </a:spcBef>
                        <a:spcAft>
                          <a:spcPts val="0"/>
                        </a:spcAft>
                        <a:buNone/>
                      </a:pPr>
                      <a:r>
                        <a:rPr lang="en" sz="1700" dirty="0"/>
                        <a:t>Pros</a:t>
                      </a:r>
                      <a:endParaRPr sz="1700" dirty="0"/>
                    </a:p>
                  </a:txBody>
                  <a:tcPr marL="88169" marR="88169" marT="88169" marB="88169"/>
                </a:tc>
                <a:tc>
                  <a:txBody>
                    <a:bodyPr/>
                    <a:lstStyle/>
                    <a:p>
                      <a:pPr marL="0" lvl="0" indent="0" algn="ctr" rtl="0">
                        <a:spcBef>
                          <a:spcPts val="0"/>
                        </a:spcBef>
                        <a:spcAft>
                          <a:spcPts val="0"/>
                        </a:spcAft>
                        <a:buNone/>
                      </a:pPr>
                      <a:r>
                        <a:rPr lang="en" sz="1700" dirty="0"/>
                        <a:t>Cons</a:t>
                      </a:r>
                      <a:endParaRPr sz="1700" dirty="0"/>
                    </a:p>
                  </a:txBody>
                  <a:tcPr marL="88169" marR="88169" marT="88169" marB="88169"/>
                </a:tc>
                <a:tc>
                  <a:txBody>
                    <a:bodyPr/>
                    <a:lstStyle/>
                    <a:p>
                      <a:pPr marL="0" lvl="0" indent="0" algn="ctr" rtl="0">
                        <a:spcBef>
                          <a:spcPts val="0"/>
                        </a:spcBef>
                        <a:spcAft>
                          <a:spcPts val="0"/>
                        </a:spcAft>
                        <a:buNone/>
                      </a:pPr>
                      <a:r>
                        <a:rPr lang="en" sz="1700" dirty="0"/>
                        <a:t>Pros</a:t>
                      </a:r>
                      <a:endParaRPr sz="1700" dirty="0"/>
                    </a:p>
                  </a:txBody>
                  <a:tcPr marL="88169" marR="88169" marT="88169" marB="88169"/>
                </a:tc>
                <a:tc>
                  <a:txBody>
                    <a:bodyPr/>
                    <a:lstStyle/>
                    <a:p>
                      <a:pPr marL="0" lvl="0" indent="0" algn="ctr" rtl="0">
                        <a:spcBef>
                          <a:spcPts val="0"/>
                        </a:spcBef>
                        <a:spcAft>
                          <a:spcPts val="0"/>
                        </a:spcAft>
                        <a:buNone/>
                      </a:pPr>
                      <a:r>
                        <a:rPr lang="en" sz="1700" dirty="0"/>
                        <a:t>Cons</a:t>
                      </a:r>
                      <a:endParaRPr sz="1700" dirty="0"/>
                    </a:p>
                  </a:txBody>
                  <a:tcPr marL="88169" marR="88169" marT="88169" marB="88169"/>
                </a:tc>
                <a:tc>
                  <a:txBody>
                    <a:bodyPr/>
                    <a:lstStyle/>
                    <a:p>
                      <a:pPr marL="0" lvl="0" indent="0" algn="ctr" rtl="0">
                        <a:spcBef>
                          <a:spcPts val="0"/>
                        </a:spcBef>
                        <a:spcAft>
                          <a:spcPts val="0"/>
                        </a:spcAft>
                        <a:buNone/>
                      </a:pPr>
                      <a:r>
                        <a:rPr lang="en" sz="1700" dirty="0"/>
                        <a:t>Pros</a:t>
                      </a:r>
                      <a:endParaRPr sz="1700" dirty="0"/>
                    </a:p>
                  </a:txBody>
                  <a:tcPr marL="88169" marR="88169" marT="88169" marB="88169"/>
                </a:tc>
                <a:tc>
                  <a:txBody>
                    <a:bodyPr/>
                    <a:lstStyle/>
                    <a:p>
                      <a:pPr marL="0" lvl="0" indent="0" algn="ctr" rtl="0">
                        <a:spcBef>
                          <a:spcPts val="0"/>
                        </a:spcBef>
                        <a:spcAft>
                          <a:spcPts val="0"/>
                        </a:spcAft>
                        <a:buNone/>
                      </a:pPr>
                      <a:r>
                        <a:rPr lang="en" sz="1700" dirty="0"/>
                        <a:t>Cons</a:t>
                      </a:r>
                      <a:endParaRPr sz="1700" dirty="0"/>
                    </a:p>
                  </a:txBody>
                  <a:tcPr marL="88169" marR="88169" marT="88169" marB="88169"/>
                </a:tc>
                <a:extLst>
                  <a:ext uri="{0D108BD9-81ED-4DB2-BD59-A6C34878D82A}">
                    <a16:rowId xmlns:a16="http://schemas.microsoft.com/office/drawing/2014/main" val="10001"/>
                  </a:ext>
                </a:extLst>
              </a:tr>
              <a:tr h="687799">
                <a:tc>
                  <a:txBody>
                    <a:bodyPr/>
                    <a:lstStyle/>
                    <a:p>
                      <a:pPr marL="0" lvl="0" indent="0" algn="l" rtl="0">
                        <a:spcBef>
                          <a:spcPts val="0"/>
                        </a:spcBef>
                        <a:spcAft>
                          <a:spcPts val="0"/>
                        </a:spcAft>
                        <a:buClr>
                          <a:schemeClr val="dk1"/>
                        </a:buClr>
                        <a:buSzPts val="1100"/>
                        <a:buFont typeface="Arial"/>
                        <a:buNone/>
                      </a:pPr>
                      <a:r>
                        <a:rPr lang="en" sz="1200" dirty="0">
                          <a:solidFill>
                            <a:schemeClr val="dk1"/>
                          </a:solidFill>
                        </a:rPr>
                        <a:t>Brute-force approach that ensures no combination is missed, providing a comprehensive exploration of the hyperparameter space</a:t>
                      </a:r>
                      <a:endParaRPr sz="1200" dirty="0">
                        <a:solidFill>
                          <a:srgbClr val="D1D5DB"/>
                        </a:solidFill>
                        <a:highlight>
                          <a:srgbClr val="444654"/>
                        </a:highlight>
                        <a:latin typeface="Roboto"/>
                        <a:ea typeface="Roboto"/>
                        <a:cs typeface="Roboto"/>
                        <a:sym typeface="Roboto"/>
                      </a:endParaRPr>
                    </a:p>
                  </a:txBody>
                  <a:tcPr marL="88169" marR="88169" marT="88169" marB="88169"/>
                </a:tc>
                <a:tc>
                  <a:txBody>
                    <a:bodyPr/>
                    <a:lstStyle/>
                    <a:p>
                      <a:pPr marL="0" lvl="0" indent="0" algn="l" rtl="0">
                        <a:spcBef>
                          <a:spcPts val="0"/>
                        </a:spcBef>
                        <a:spcAft>
                          <a:spcPts val="0"/>
                        </a:spcAft>
                        <a:buClr>
                          <a:schemeClr val="dk1"/>
                        </a:buClr>
                        <a:buSzPts val="1100"/>
                        <a:buFont typeface="Arial"/>
                        <a:buNone/>
                      </a:pPr>
                      <a:r>
                        <a:rPr lang="en" sz="1200" dirty="0">
                          <a:solidFill>
                            <a:schemeClr val="dk1"/>
                          </a:solidFill>
                        </a:rPr>
                        <a:t>Computationally expensive for large grids or complex model (trial and error)</a:t>
                      </a:r>
                      <a:endParaRPr sz="1200" dirty="0"/>
                    </a:p>
                  </a:txBody>
                  <a:tcPr marL="88169" marR="88169" marT="88169" marB="88169"/>
                </a:tc>
                <a:tc>
                  <a:txBody>
                    <a:bodyPr/>
                    <a:lstStyle/>
                    <a:p>
                      <a:pPr marL="0" lvl="0" indent="0" algn="l" rtl="0">
                        <a:spcBef>
                          <a:spcPts val="0"/>
                        </a:spcBef>
                        <a:spcAft>
                          <a:spcPts val="0"/>
                        </a:spcAft>
                        <a:buNone/>
                      </a:pPr>
                      <a:r>
                        <a:rPr lang="en" sz="1200">
                          <a:solidFill>
                            <a:schemeClr val="dk1"/>
                          </a:solidFill>
                        </a:rPr>
                        <a:t>Efficient as it performs optimization through “Random Sampling”</a:t>
                      </a:r>
                      <a:endParaRPr sz="1200">
                        <a:solidFill>
                          <a:schemeClr val="dk1"/>
                        </a:solidFill>
                      </a:endParaRPr>
                    </a:p>
                  </a:txBody>
                  <a:tcPr marL="88169" marR="88169" marT="88169" marB="88169"/>
                </a:tc>
                <a:tc>
                  <a:txBody>
                    <a:bodyPr/>
                    <a:lstStyle/>
                    <a:p>
                      <a:pPr marL="0" lvl="0" indent="0" algn="l" rtl="0">
                        <a:spcBef>
                          <a:spcPts val="0"/>
                        </a:spcBef>
                        <a:spcAft>
                          <a:spcPts val="0"/>
                        </a:spcAft>
                        <a:buNone/>
                      </a:pPr>
                      <a:r>
                        <a:rPr lang="en" sz="1200">
                          <a:solidFill>
                            <a:schemeClr val="dk1"/>
                          </a:solidFill>
                        </a:rPr>
                        <a:t>Effectiveness declines in high-dimensional search space</a:t>
                      </a:r>
                      <a:endParaRPr sz="1200">
                        <a:solidFill>
                          <a:schemeClr val="dk1"/>
                        </a:solidFill>
                      </a:endParaRPr>
                    </a:p>
                  </a:txBody>
                  <a:tcPr marL="88169" marR="88169" marT="88169" marB="88169"/>
                </a:tc>
                <a:tc>
                  <a:txBody>
                    <a:bodyPr/>
                    <a:lstStyle/>
                    <a:p>
                      <a:pPr marL="0" lvl="0" indent="0" algn="l" rtl="0">
                        <a:spcBef>
                          <a:spcPts val="0"/>
                        </a:spcBef>
                        <a:spcAft>
                          <a:spcPts val="0"/>
                        </a:spcAft>
                        <a:buNone/>
                      </a:pPr>
                      <a:r>
                        <a:rPr lang="en" sz="1200"/>
                        <a:t>Uses probabilistic model to guide the search process, hence leading to faster convergence</a:t>
                      </a:r>
                      <a:endParaRPr sz="1200"/>
                    </a:p>
                  </a:txBody>
                  <a:tcPr marL="88169" marR="88169" marT="88169" marB="88169"/>
                </a:tc>
                <a:tc>
                  <a:txBody>
                    <a:bodyPr/>
                    <a:lstStyle/>
                    <a:p>
                      <a:pPr marL="0" lvl="0" indent="0" algn="l" rtl="0">
                        <a:spcBef>
                          <a:spcPts val="0"/>
                        </a:spcBef>
                        <a:spcAft>
                          <a:spcPts val="0"/>
                        </a:spcAft>
                        <a:buNone/>
                      </a:pPr>
                      <a:r>
                        <a:rPr lang="en" sz="1200"/>
                        <a:t>Might not reached to the true minimum value as it uses probabilistic approach and not an exhaustive search approach</a:t>
                      </a:r>
                      <a:endParaRPr sz="1200"/>
                    </a:p>
                  </a:txBody>
                  <a:tcPr marL="88169" marR="88169" marT="88169" marB="88169"/>
                </a:tc>
                <a:extLst>
                  <a:ext uri="{0D108BD9-81ED-4DB2-BD59-A6C34878D82A}">
                    <a16:rowId xmlns:a16="http://schemas.microsoft.com/office/drawing/2014/main" val="10002"/>
                  </a:ext>
                </a:extLst>
              </a:tr>
              <a:tr h="566547">
                <a:tc>
                  <a:txBody>
                    <a:bodyPr/>
                    <a:lstStyle/>
                    <a:p>
                      <a:pPr marL="0" lvl="0" indent="0" algn="l" rtl="0">
                        <a:spcBef>
                          <a:spcPts val="0"/>
                        </a:spcBef>
                        <a:spcAft>
                          <a:spcPts val="0"/>
                        </a:spcAft>
                        <a:buNone/>
                      </a:pPr>
                      <a:r>
                        <a:rPr lang="en" sz="1200" dirty="0"/>
                        <a:t>Ease of implementation</a:t>
                      </a:r>
                      <a:endParaRPr sz="1200" dirty="0"/>
                    </a:p>
                  </a:txBody>
                  <a:tcPr marL="88169" marR="88169" marT="88169" marB="88169"/>
                </a:tc>
                <a:tc>
                  <a:txBody>
                    <a:bodyPr/>
                    <a:lstStyle/>
                    <a:p>
                      <a:pPr marL="0" lvl="0" indent="0" algn="l" rtl="0">
                        <a:spcBef>
                          <a:spcPts val="0"/>
                        </a:spcBef>
                        <a:spcAft>
                          <a:spcPts val="0"/>
                        </a:spcAft>
                        <a:buNone/>
                      </a:pPr>
                      <a:r>
                        <a:rPr lang="en" sz="1200" dirty="0"/>
                        <a:t>Limited flexibility due to discrete optimisation that doesn’t interpolate between any 2 parameter values </a:t>
                      </a:r>
                      <a:endParaRPr sz="1200" dirty="0"/>
                    </a:p>
                  </a:txBody>
                  <a:tcPr marL="88169" marR="88169" marT="88169" marB="88169"/>
                </a:tc>
                <a:tc>
                  <a:txBody>
                    <a:bodyPr/>
                    <a:lstStyle/>
                    <a:p>
                      <a:pPr marL="0" lvl="0" indent="0" algn="l" rtl="0">
                        <a:spcBef>
                          <a:spcPts val="0"/>
                        </a:spcBef>
                        <a:spcAft>
                          <a:spcPts val="0"/>
                        </a:spcAft>
                        <a:buNone/>
                      </a:pPr>
                      <a:r>
                        <a:rPr lang="en" sz="1200"/>
                        <a:t>Customisable Search Space (discrete/continous) </a:t>
                      </a:r>
                      <a:endParaRPr sz="1200"/>
                    </a:p>
                  </a:txBody>
                  <a:tcPr marL="88169" marR="88169" marT="88169" marB="88169"/>
                </a:tc>
                <a:tc>
                  <a:txBody>
                    <a:bodyPr/>
                    <a:lstStyle/>
                    <a:p>
                      <a:pPr marL="0" lvl="0" indent="0" algn="l" rtl="0">
                        <a:spcBef>
                          <a:spcPts val="0"/>
                        </a:spcBef>
                        <a:spcAft>
                          <a:spcPts val="0"/>
                        </a:spcAft>
                        <a:buNone/>
                      </a:pPr>
                      <a:r>
                        <a:rPr lang="en" sz="1200"/>
                        <a:t>Potential incompatibility with PyTorch &amp; Tensorflow</a:t>
                      </a:r>
                      <a:endParaRPr sz="1200"/>
                    </a:p>
                  </a:txBody>
                  <a:tcPr marL="88169" marR="88169" marT="88169" marB="88169"/>
                </a:tc>
                <a:tc>
                  <a:txBody>
                    <a:bodyPr/>
                    <a:lstStyle/>
                    <a:p>
                      <a:pPr marL="0" lvl="0" indent="0" algn="l" rtl="0">
                        <a:spcBef>
                          <a:spcPts val="0"/>
                        </a:spcBef>
                        <a:spcAft>
                          <a:spcPts val="0"/>
                        </a:spcAft>
                        <a:buNone/>
                      </a:pPr>
                      <a:r>
                        <a:rPr lang="en" sz="1200"/>
                        <a:t>Able to find optimal hyperparameter configurations especially in high dimensional search spaces</a:t>
                      </a:r>
                      <a:endParaRPr sz="1200"/>
                    </a:p>
                  </a:txBody>
                  <a:tcPr marL="88169" marR="88169" marT="88169" marB="88169"/>
                </a:tc>
                <a:tc>
                  <a:txBody>
                    <a:bodyPr/>
                    <a:lstStyle/>
                    <a:p>
                      <a:pPr marL="0" lvl="0" indent="0" algn="l" rtl="0">
                        <a:spcBef>
                          <a:spcPts val="0"/>
                        </a:spcBef>
                        <a:spcAft>
                          <a:spcPts val="0"/>
                        </a:spcAft>
                        <a:buNone/>
                      </a:pPr>
                      <a:r>
                        <a:rPr lang="en" sz="1200"/>
                        <a:t>Complex model, requiring the definition and tuning of additional parameters such as choice of acquisition function</a:t>
                      </a:r>
                      <a:endParaRPr sz="1200"/>
                    </a:p>
                  </a:txBody>
                  <a:tcPr marL="88169" marR="88169" marT="88169" marB="88169"/>
                </a:tc>
                <a:extLst>
                  <a:ext uri="{0D108BD9-81ED-4DB2-BD59-A6C34878D82A}">
                    <a16:rowId xmlns:a16="http://schemas.microsoft.com/office/drawing/2014/main" val="10003"/>
                  </a:ext>
                </a:extLst>
              </a:tr>
              <a:tr h="445296">
                <a:tc>
                  <a:txBody>
                    <a:bodyPr/>
                    <a:lstStyle/>
                    <a:p>
                      <a:pPr marL="0" lvl="0" indent="0" algn="l" rtl="0">
                        <a:spcBef>
                          <a:spcPts val="0"/>
                        </a:spcBef>
                        <a:spcAft>
                          <a:spcPts val="0"/>
                        </a:spcAft>
                        <a:buClr>
                          <a:schemeClr val="dk1"/>
                        </a:buClr>
                        <a:buSzPts val="1100"/>
                        <a:buFont typeface="Arial"/>
                        <a:buNone/>
                      </a:pPr>
                      <a:r>
                        <a:rPr lang="en" sz="1200" dirty="0">
                          <a:solidFill>
                            <a:schemeClr val="dk1"/>
                          </a:solidFill>
                        </a:rPr>
                        <a:t>Some degree of automation </a:t>
                      </a:r>
                      <a:endParaRPr sz="1200" dirty="0"/>
                    </a:p>
                  </a:txBody>
                  <a:tcPr marL="88169" marR="88169" marT="88169" marB="88169"/>
                </a:tc>
                <a:tc>
                  <a:txBody>
                    <a:bodyPr/>
                    <a:lstStyle/>
                    <a:p>
                      <a:pPr marL="0" lvl="0" indent="0" algn="l" rtl="0">
                        <a:spcBef>
                          <a:spcPts val="0"/>
                        </a:spcBef>
                        <a:spcAft>
                          <a:spcPts val="0"/>
                        </a:spcAft>
                        <a:buNone/>
                      </a:pPr>
                      <a:r>
                        <a:rPr lang="en" sz="1200" dirty="0"/>
                        <a:t>Requires domain expertise on the initial guess</a:t>
                      </a:r>
                      <a:endParaRPr sz="1200" dirty="0"/>
                    </a:p>
                  </a:txBody>
                  <a:tcPr marL="88169" marR="88169" marT="88169" marB="88169"/>
                </a:tc>
                <a:tc>
                  <a:txBody>
                    <a:bodyPr/>
                    <a:lstStyle/>
                    <a:p>
                      <a:pPr marL="0" lvl="0" indent="0" algn="l" rtl="0">
                        <a:spcBef>
                          <a:spcPts val="0"/>
                        </a:spcBef>
                        <a:spcAft>
                          <a:spcPts val="0"/>
                        </a:spcAft>
                        <a:buNone/>
                      </a:pPr>
                      <a:endParaRPr sz="1200" dirty="0"/>
                    </a:p>
                  </a:txBody>
                  <a:tcPr marL="88169" marR="88169" marT="88169" marB="88169"/>
                </a:tc>
                <a:tc>
                  <a:txBody>
                    <a:bodyPr/>
                    <a:lstStyle/>
                    <a:p>
                      <a:pPr marL="0" lvl="0" indent="0" algn="l" rtl="0">
                        <a:spcBef>
                          <a:spcPts val="0"/>
                        </a:spcBef>
                        <a:spcAft>
                          <a:spcPts val="0"/>
                        </a:spcAft>
                        <a:buNone/>
                      </a:pPr>
                      <a:endParaRPr sz="1200" dirty="0"/>
                    </a:p>
                  </a:txBody>
                  <a:tcPr marL="88169" marR="88169" marT="88169" marB="88169"/>
                </a:tc>
                <a:tc>
                  <a:txBody>
                    <a:bodyPr/>
                    <a:lstStyle/>
                    <a:p>
                      <a:pPr marL="0" lvl="0" indent="0" algn="l" rtl="0">
                        <a:spcBef>
                          <a:spcPts val="0"/>
                        </a:spcBef>
                        <a:spcAft>
                          <a:spcPts val="0"/>
                        </a:spcAft>
                        <a:buNone/>
                      </a:pPr>
                      <a:endParaRPr sz="1200"/>
                    </a:p>
                  </a:txBody>
                  <a:tcPr marL="88169" marR="88169" marT="88169" marB="88169"/>
                </a:tc>
                <a:tc>
                  <a:txBody>
                    <a:bodyPr/>
                    <a:lstStyle/>
                    <a:p>
                      <a:pPr marL="0" lvl="0" indent="0" algn="l" rtl="0">
                        <a:spcBef>
                          <a:spcPts val="0"/>
                        </a:spcBef>
                        <a:spcAft>
                          <a:spcPts val="0"/>
                        </a:spcAft>
                        <a:buNone/>
                      </a:pPr>
                      <a:r>
                        <a:rPr lang="en" sz="1200"/>
                        <a:t>Required domain expertise to determine the initial range</a:t>
                      </a:r>
                      <a:endParaRPr sz="1200"/>
                    </a:p>
                  </a:txBody>
                  <a:tcPr marL="88169" marR="88169" marT="88169" marB="88169"/>
                </a:tc>
                <a:extLst>
                  <a:ext uri="{0D108BD9-81ED-4DB2-BD59-A6C34878D82A}">
                    <a16:rowId xmlns:a16="http://schemas.microsoft.com/office/drawing/2014/main" val="10004"/>
                  </a:ext>
                </a:extLst>
              </a:tr>
              <a:tr h="445296">
                <a:tc>
                  <a:txBody>
                    <a:bodyPr/>
                    <a:lstStyle/>
                    <a:p>
                      <a:pPr marL="0" lvl="0" indent="0" algn="l" rtl="0">
                        <a:spcBef>
                          <a:spcPts val="0"/>
                        </a:spcBef>
                        <a:spcAft>
                          <a:spcPts val="0"/>
                        </a:spcAft>
                        <a:buNone/>
                      </a:pPr>
                      <a:endParaRPr sz="1200" dirty="0"/>
                    </a:p>
                  </a:txBody>
                  <a:tcPr marL="88169" marR="88169" marT="88169" marB="88169"/>
                </a:tc>
                <a:tc>
                  <a:txBody>
                    <a:bodyPr/>
                    <a:lstStyle/>
                    <a:p>
                      <a:pPr marL="0" lvl="0" indent="0" algn="l" rtl="0">
                        <a:spcBef>
                          <a:spcPts val="0"/>
                        </a:spcBef>
                        <a:spcAft>
                          <a:spcPts val="0"/>
                        </a:spcAft>
                        <a:buNone/>
                      </a:pPr>
                      <a:r>
                        <a:rPr lang="en" sz="1200"/>
                        <a:t>Limited exploration on parameter interaction.</a:t>
                      </a:r>
                      <a:endParaRPr sz="1200"/>
                    </a:p>
                  </a:txBody>
                  <a:tcPr marL="88169" marR="88169" marT="88169" marB="88169"/>
                </a:tc>
                <a:tc>
                  <a:txBody>
                    <a:bodyPr/>
                    <a:lstStyle/>
                    <a:p>
                      <a:pPr marL="0" lvl="0" indent="0" algn="l" rtl="0">
                        <a:spcBef>
                          <a:spcPts val="0"/>
                        </a:spcBef>
                        <a:spcAft>
                          <a:spcPts val="0"/>
                        </a:spcAft>
                        <a:buNone/>
                      </a:pPr>
                      <a:endParaRPr sz="1200"/>
                    </a:p>
                  </a:txBody>
                  <a:tcPr marL="88169" marR="88169" marT="88169" marB="88169"/>
                </a:tc>
                <a:tc>
                  <a:txBody>
                    <a:bodyPr/>
                    <a:lstStyle/>
                    <a:p>
                      <a:pPr marL="0" lvl="0" indent="0" algn="l" rtl="0">
                        <a:spcBef>
                          <a:spcPts val="0"/>
                        </a:spcBef>
                        <a:spcAft>
                          <a:spcPts val="0"/>
                        </a:spcAft>
                        <a:buNone/>
                      </a:pPr>
                      <a:endParaRPr sz="1200" dirty="0"/>
                    </a:p>
                  </a:txBody>
                  <a:tcPr marL="88169" marR="88169" marT="88169" marB="88169"/>
                </a:tc>
                <a:tc>
                  <a:txBody>
                    <a:bodyPr/>
                    <a:lstStyle/>
                    <a:p>
                      <a:pPr marL="0" lvl="0" indent="0" algn="l" rtl="0">
                        <a:spcBef>
                          <a:spcPts val="0"/>
                        </a:spcBef>
                        <a:spcAft>
                          <a:spcPts val="0"/>
                        </a:spcAft>
                        <a:buNone/>
                      </a:pPr>
                      <a:endParaRPr sz="1200" dirty="0"/>
                    </a:p>
                  </a:txBody>
                  <a:tcPr marL="88169" marR="88169" marT="88169" marB="88169"/>
                </a:tc>
                <a:tc>
                  <a:txBody>
                    <a:bodyPr/>
                    <a:lstStyle/>
                    <a:p>
                      <a:pPr marL="0" lvl="0" indent="0" algn="l" rtl="0">
                        <a:spcBef>
                          <a:spcPts val="0"/>
                        </a:spcBef>
                        <a:spcAft>
                          <a:spcPts val="0"/>
                        </a:spcAft>
                        <a:buNone/>
                      </a:pPr>
                      <a:endParaRPr sz="1200" dirty="0"/>
                    </a:p>
                  </a:txBody>
                  <a:tcPr marL="88169" marR="88169" marT="88169" marB="88169"/>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Rectangle 2253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a number one painted on a tennis court">
            <a:extLst>
              <a:ext uri="{FF2B5EF4-FFF2-40B4-BE49-F238E27FC236}">
                <a16:creationId xmlns:a16="http://schemas.microsoft.com/office/drawing/2014/main" id="{9CA4FEF6-9216-3CC6-9707-8F48C375BF4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3787" r="1" b="345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A86B58-CB12-9E14-559B-7BBF08EB47B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a:solidFill>
                  <a:srgbClr val="FFFFFF"/>
                </a:solidFill>
              </a:rPr>
              <a:t>Conclusion</a:t>
            </a:r>
          </a:p>
        </p:txBody>
      </p:sp>
      <p:sp>
        <p:nvSpPr>
          <p:cNvPr id="3" name="Text Placeholder 2">
            <a:extLst>
              <a:ext uri="{FF2B5EF4-FFF2-40B4-BE49-F238E27FC236}">
                <a16:creationId xmlns:a16="http://schemas.microsoft.com/office/drawing/2014/main" id="{B78D1E27-E803-891E-FFDE-B07EC3E102A0}"/>
              </a:ext>
            </a:extLst>
          </p:cNvPr>
          <p:cNvSpPr>
            <a:spLocks noGrp="1"/>
          </p:cNvSpPr>
          <p:nvPr>
            <p:ph type="body" idx="1"/>
          </p:nvPr>
        </p:nvSpPr>
        <p:spPr>
          <a:xfrm>
            <a:off x="838200" y="1825625"/>
            <a:ext cx="10515600" cy="4351338"/>
          </a:xfrm>
        </p:spPr>
        <p:txBody>
          <a:bodyPr vert="horz" lIns="91440" tIns="45720" rIns="91440" bIns="45720" rtlCol="0">
            <a:normAutofit fontScale="92500" lnSpcReduction="10000"/>
          </a:bodyPr>
          <a:lstStyle/>
          <a:p>
            <a:pPr marL="380985" indent="0" fontAlgn="base">
              <a:spcBef>
                <a:spcPts val="0"/>
              </a:spcBef>
              <a:spcAft>
                <a:spcPts val="0"/>
              </a:spcAft>
              <a:buNone/>
            </a:pPr>
            <a:r>
              <a:rPr lang="en-US" b="0" i="0" u="none" strike="noStrike" dirty="0">
                <a:solidFill>
                  <a:srgbClr val="FFFFFF"/>
                </a:solidFill>
                <a:effectLst/>
              </a:rPr>
              <a:t>Explorations of multiple machine learning techniques </a:t>
            </a:r>
          </a:p>
          <a:p>
            <a:pPr marL="380985" indent="0" fontAlgn="base">
              <a:spcBef>
                <a:spcPts val="0"/>
              </a:spcBef>
              <a:spcAft>
                <a:spcPts val="0"/>
              </a:spcAft>
              <a:buNone/>
            </a:pPr>
            <a:endParaRPr lang="en-US" b="0" i="0" u="none" strike="noStrike" dirty="0">
              <a:solidFill>
                <a:srgbClr val="FFFFFF"/>
              </a:solidFill>
              <a:effectLst/>
            </a:endParaRPr>
          </a:p>
          <a:p>
            <a:pPr marL="380985" indent="0" fontAlgn="base">
              <a:spcBef>
                <a:spcPts val="0"/>
              </a:spcBef>
              <a:spcAft>
                <a:spcPts val="0"/>
              </a:spcAft>
              <a:buNone/>
            </a:pPr>
            <a:r>
              <a:rPr lang="en-US" b="0" i="0" u="none" strike="noStrike" dirty="0">
                <a:solidFill>
                  <a:srgbClr val="FFFFFF"/>
                </a:solidFill>
                <a:effectLst/>
              </a:rPr>
              <a:t>With limited time and resources, Bayesian Optimization has scored highest in the defined key metrics. </a:t>
            </a:r>
          </a:p>
          <a:p>
            <a:pPr marL="380985" indent="0" fontAlgn="base">
              <a:spcBef>
                <a:spcPts val="0"/>
              </a:spcBef>
              <a:spcAft>
                <a:spcPts val="1200"/>
              </a:spcAft>
              <a:buNone/>
            </a:pPr>
            <a:endParaRPr lang="en-US" b="0" i="0" u="none" strike="noStrike" dirty="0">
              <a:solidFill>
                <a:srgbClr val="FFFFFF"/>
              </a:solidFill>
              <a:effectLst/>
            </a:endParaRPr>
          </a:p>
          <a:p>
            <a:pPr marL="380985" indent="0" fontAlgn="base">
              <a:spcBef>
                <a:spcPts val="0"/>
              </a:spcBef>
              <a:spcAft>
                <a:spcPts val="1200"/>
              </a:spcAft>
              <a:buNone/>
            </a:pPr>
            <a:r>
              <a:rPr lang="en-US" b="0" i="0" u="none" strike="noStrike" dirty="0">
                <a:solidFill>
                  <a:srgbClr val="FFFFFF"/>
                </a:solidFill>
                <a:effectLst/>
              </a:rPr>
              <a:t>After optimizing with Bayesian optimization, both hypothesis demonstrate decent accuracy performance. This finding suggests that both strategies have their own merits and can be used in conjunction </a:t>
            </a:r>
          </a:p>
          <a:p>
            <a:pPr marL="380985" indent="0" fontAlgn="base">
              <a:spcBef>
                <a:spcPts val="0"/>
              </a:spcBef>
              <a:spcAft>
                <a:spcPts val="0"/>
              </a:spcAft>
              <a:buNone/>
            </a:pPr>
            <a:endParaRPr lang="en-US" b="0" i="0" u="none" strike="noStrike" dirty="0">
              <a:solidFill>
                <a:srgbClr val="FFFFFF"/>
              </a:solidFill>
              <a:effectLst/>
            </a:endParaRPr>
          </a:p>
          <a:p>
            <a:pPr marL="380985" indent="0" fontAlgn="base">
              <a:spcBef>
                <a:spcPts val="0"/>
              </a:spcBef>
              <a:spcAft>
                <a:spcPts val="0"/>
              </a:spcAft>
              <a:buNone/>
            </a:pPr>
            <a:r>
              <a:rPr lang="en-US" b="0" i="0" u="none" strike="noStrike" dirty="0">
                <a:solidFill>
                  <a:srgbClr val="FFFFFF"/>
                </a:solidFill>
                <a:effectLst/>
              </a:rPr>
              <a:t>More could be done to reduce ‘noise’ by introducing more features into the dataset</a:t>
            </a:r>
          </a:p>
          <a:p>
            <a:pPr marL="152396" indent="-228600">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70575417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6" name="Rectangle 23558">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thank you text">
            <a:extLst>
              <a:ext uri="{FF2B5EF4-FFF2-40B4-BE49-F238E27FC236}">
                <a16:creationId xmlns:a16="http://schemas.microsoft.com/office/drawing/2014/main" id="{9C9083C2-75A5-C225-F497-27CFFE99D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18" r="1" b="1"/>
          <a:stretch/>
        </p:blipFill>
        <p:spPr bwMode="auto">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93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
              <a:t>Appendix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Hypothesis 1 Loss Function</a:t>
            </a:r>
            <a:endParaRPr/>
          </a:p>
        </p:txBody>
      </p:sp>
      <p:sp>
        <p:nvSpPr>
          <p:cNvPr id="447" name="Google Shape;447;p60"/>
          <p:cNvSpPr txBox="1"/>
          <p:nvPr/>
        </p:nvSpPr>
        <p:spPr>
          <a:xfrm>
            <a:off x="2632833" y="1182251"/>
            <a:ext cx="1387200" cy="615513"/>
          </a:xfrm>
          <a:prstGeom prst="rect">
            <a:avLst/>
          </a:prstGeom>
          <a:noFill/>
          <a:ln>
            <a:noFill/>
          </a:ln>
        </p:spPr>
        <p:txBody>
          <a:bodyPr spcFirstLastPara="1" wrap="square" lIns="121900" tIns="121900" rIns="121900" bIns="121900" anchor="t" anchorCtr="0">
            <a:spAutoFit/>
          </a:bodyPr>
          <a:lstStyle/>
          <a:p>
            <a:r>
              <a:rPr lang="en" sz="2400"/>
              <a:t>EI</a:t>
            </a:r>
            <a:endParaRPr sz="2400"/>
          </a:p>
        </p:txBody>
      </p:sp>
      <p:sp>
        <p:nvSpPr>
          <p:cNvPr id="448" name="Google Shape;448;p60"/>
          <p:cNvSpPr txBox="1"/>
          <p:nvPr/>
        </p:nvSpPr>
        <p:spPr>
          <a:xfrm>
            <a:off x="2632833" y="3896184"/>
            <a:ext cx="1387200" cy="615513"/>
          </a:xfrm>
          <a:prstGeom prst="rect">
            <a:avLst/>
          </a:prstGeom>
          <a:noFill/>
          <a:ln>
            <a:noFill/>
          </a:ln>
        </p:spPr>
        <p:txBody>
          <a:bodyPr spcFirstLastPara="1" wrap="square" lIns="121900" tIns="121900" rIns="121900" bIns="121900" anchor="t" anchorCtr="0">
            <a:spAutoFit/>
          </a:bodyPr>
          <a:lstStyle/>
          <a:p>
            <a:r>
              <a:rPr lang="en" sz="2400"/>
              <a:t>UCB</a:t>
            </a:r>
            <a:endParaRPr sz="2400"/>
          </a:p>
        </p:txBody>
      </p:sp>
      <p:sp>
        <p:nvSpPr>
          <p:cNvPr id="449" name="Google Shape;449;p60"/>
          <p:cNvSpPr txBox="1"/>
          <p:nvPr/>
        </p:nvSpPr>
        <p:spPr>
          <a:xfrm>
            <a:off x="8927167" y="1182233"/>
            <a:ext cx="1387200" cy="615513"/>
          </a:xfrm>
          <a:prstGeom prst="rect">
            <a:avLst/>
          </a:prstGeom>
          <a:noFill/>
          <a:ln>
            <a:noFill/>
          </a:ln>
        </p:spPr>
        <p:txBody>
          <a:bodyPr spcFirstLastPara="1" wrap="square" lIns="121900" tIns="121900" rIns="121900" bIns="121900" anchor="t" anchorCtr="0">
            <a:spAutoFit/>
          </a:bodyPr>
          <a:lstStyle/>
          <a:p>
            <a:r>
              <a:rPr lang="en" sz="2400"/>
              <a:t>qEI</a:t>
            </a:r>
            <a:endParaRPr sz="2400"/>
          </a:p>
        </p:txBody>
      </p:sp>
      <p:sp>
        <p:nvSpPr>
          <p:cNvPr id="450" name="Google Shape;450;p60"/>
          <p:cNvSpPr txBox="1"/>
          <p:nvPr/>
        </p:nvSpPr>
        <p:spPr>
          <a:xfrm>
            <a:off x="8927167" y="3896167"/>
            <a:ext cx="1387200" cy="615513"/>
          </a:xfrm>
          <a:prstGeom prst="rect">
            <a:avLst/>
          </a:prstGeom>
          <a:noFill/>
          <a:ln>
            <a:noFill/>
          </a:ln>
        </p:spPr>
        <p:txBody>
          <a:bodyPr spcFirstLastPara="1" wrap="square" lIns="121900" tIns="121900" rIns="121900" bIns="121900" anchor="t" anchorCtr="0">
            <a:spAutoFit/>
          </a:bodyPr>
          <a:lstStyle/>
          <a:p>
            <a:r>
              <a:rPr lang="en" sz="2400"/>
              <a:t>qKG</a:t>
            </a:r>
            <a:endParaRPr sz="2400"/>
          </a:p>
        </p:txBody>
      </p:sp>
      <p:pic>
        <p:nvPicPr>
          <p:cNvPr id="451" name="Google Shape;451;p60"/>
          <p:cNvPicPr preferRelativeResize="0"/>
          <p:nvPr/>
        </p:nvPicPr>
        <p:blipFill>
          <a:blip r:embed="rId3">
            <a:alphaModFix/>
          </a:blip>
          <a:stretch>
            <a:fillRect/>
          </a:stretch>
        </p:blipFill>
        <p:spPr>
          <a:xfrm>
            <a:off x="1225301" y="1618801"/>
            <a:ext cx="3788967" cy="2415191"/>
          </a:xfrm>
          <a:prstGeom prst="rect">
            <a:avLst/>
          </a:prstGeom>
          <a:noFill/>
          <a:ln>
            <a:noFill/>
          </a:ln>
        </p:spPr>
      </p:pic>
      <p:pic>
        <p:nvPicPr>
          <p:cNvPr id="452" name="Google Shape;452;p60"/>
          <p:cNvPicPr preferRelativeResize="0"/>
          <p:nvPr/>
        </p:nvPicPr>
        <p:blipFill>
          <a:blip r:embed="rId4">
            <a:alphaModFix/>
          </a:blip>
          <a:stretch>
            <a:fillRect/>
          </a:stretch>
        </p:blipFill>
        <p:spPr>
          <a:xfrm>
            <a:off x="7378601" y="1651488"/>
            <a:ext cx="3789001" cy="2415211"/>
          </a:xfrm>
          <a:prstGeom prst="rect">
            <a:avLst/>
          </a:prstGeom>
          <a:noFill/>
          <a:ln>
            <a:noFill/>
          </a:ln>
        </p:spPr>
      </p:pic>
      <p:pic>
        <p:nvPicPr>
          <p:cNvPr id="453" name="Google Shape;453;p60"/>
          <p:cNvPicPr preferRelativeResize="0"/>
          <p:nvPr/>
        </p:nvPicPr>
        <p:blipFill>
          <a:blip r:embed="rId5">
            <a:alphaModFix/>
          </a:blip>
          <a:stretch>
            <a:fillRect/>
          </a:stretch>
        </p:blipFill>
        <p:spPr>
          <a:xfrm>
            <a:off x="1231768" y="4429767"/>
            <a:ext cx="3788981" cy="2415200"/>
          </a:xfrm>
          <a:prstGeom prst="rect">
            <a:avLst/>
          </a:prstGeom>
          <a:noFill/>
          <a:ln>
            <a:noFill/>
          </a:ln>
        </p:spPr>
      </p:pic>
      <p:pic>
        <p:nvPicPr>
          <p:cNvPr id="454" name="Google Shape;454;p60"/>
          <p:cNvPicPr preferRelativeResize="0"/>
          <p:nvPr/>
        </p:nvPicPr>
        <p:blipFill>
          <a:blip r:embed="rId6">
            <a:alphaModFix/>
          </a:blip>
          <a:stretch>
            <a:fillRect/>
          </a:stretch>
        </p:blipFill>
        <p:spPr>
          <a:xfrm>
            <a:off x="7378601" y="4360867"/>
            <a:ext cx="3789001" cy="2415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Hypothesis 2 Loss Function</a:t>
            </a:r>
            <a:endParaRPr/>
          </a:p>
        </p:txBody>
      </p:sp>
      <p:sp>
        <p:nvSpPr>
          <p:cNvPr id="460" name="Google Shape;460;p61"/>
          <p:cNvSpPr txBox="1"/>
          <p:nvPr/>
        </p:nvSpPr>
        <p:spPr>
          <a:xfrm>
            <a:off x="2632833" y="1182251"/>
            <a:ext cx="1387200" cy="615513"/>
          </a:xfrm>
          <a:prstGeom prst="rect">
            <a:avLst/>
          </a:prstGeom>
          <a:noFill/>
          <a:ln>
            <a:noFill/>
          </a:ln>
        </p:spPr>
        <p:txBody>
          <a:bodyPr spcFirstLastPara="1" wrap="square" lIns="121900" tIns="121900" rIns="121900" bIns="121900" anchor="t" anchorCtr="0">
            <a:spAutoFit/>
          </a:bodyPr>
          <a:lstStyle/>
          <a:p>
            <a:r>
              <a:rPr lang="en" sz="2400"/>
              <a:t>EI</a:t>
            </a:r>
            <a:endParaRPr sz="2400"/>
          </a:p>
        </p:txBody>
      </p:sp>
      <p:sp>
        <p:nvSpPr>
          <p:cNvPr id="461" name="Google Shape;461;p61"/>
          <p:cNvSpPr txBox="1"/>
          <p:nvPr/>
        </p:nvSpPr>
        <p:spPr>
          <a:xfrm>
            <a:off x="2632833" y="3896184"/>
            <a:ext cx="1387200" cy="615513"/>
          </a:xfrm>
          <a:prstGeom prst="rect">
            <a:avLst/>
          </a:prstGeom>
          <a:noFill/>
          <a:ln>
            <a:noFill/>
          </a:ln>
        </p:spPr>
        <p:txBody>
          <a:bodyPr spcFirstLastPara="1" wrap="square" lIns="121900" tIns="121900" rIns="121900" bIns="121900" anchor="t" anchorCtr="0">
            <a:spAutoFit/>
          </a:bodyPr>
          <a:lstStyle/>
          <a:p>
            <a:r>
              <a:rPr lang="en" sz="2400"/>
              <a:t>UCB</a:t>
            </a:r>
            <a:endParaRPr sz="2400"/>
          </a:p>
        </p:txBody>
      </p:sp>
      <p:sp>
        <p:nvSpPr>
          <p:cNvPr id="462" name="Google Shape;462;p61"/>
          <p:cNvSpPr txBox="1"/>
          <p:nvPr/>
        </p:nvSpPr>
        <p:spPr>
          <a:xfrm>
            <a:off x="8927167" y="1182233"/>
            <a:ext cx="1387200" cy="615513"/>
          </a:xfrm>
          <a:prstGeom prst="rect">
            <a:avLst/>
          </a:prstGeom>
          <a:noFill/>
          <a:ln>
            <a:noFill/>
          </a:ln>
        </p:spPr>
        <p:txBody>
          <a:bodyPr spcFirstLastPara="1" wrap="square" lIns="121900" tIns="121900" rIns="121900" bIns="121900" anchor="t" anchorCtr="0">
            <a:spAutoFit/>
          </a:bodyPr>
          <a:lstStyle/>
          <a:p>
            <a:r>
              <a:rPr lang="en" sz="2400"/>
              <a:t>qEI</a:t>
            </a:r>
            <a:endParaRPr sz="2400"/>
          </a:p>
        </p:txBody>
      </p:sp>
      <p:sp>
        <p:nvSpPr>
          <p:cNvPr id="463" name="Google Shape;463;p61"/>
          <p:cNvSpPr txBox="1"/>
          <p:nvPr/>
        </p:nvSpPr>
        <p:spPr>
          <a:xfrm>
            <a:off x="8927167" y="3896167"/>
            <a:ext cx="1387200" cy="615513"/>
          </a:xfrm>
          <a:prstGeom prst="rect">
            <a:avLst/>
          </a:prstGeom>
          <a:noFill/>
          <a:ln>
            <a:noFill/>
          </a:ln>
        </p:spPr>
        <p:txBody>
          <a:bodyPr spcFirstLastPara="1" wrap="square" lIns="121900" tIns="121900" rIns="121900" bIns="121900" anchor="t" anchorCtr="0">
            <a:spAutoFit/>
          </a:bodyPr>
          <a:lstStyle/>
          <a:p>
            <a:r>
              <a:rPr lang="en" sz="2400"/>
              <a:t>qKG</a:t>
            </a:r>
            <a:endParaRPr sz="2400"/>
          </a:p>
        </p:txBody>
      </p:sp>
      <p:pic>
        <p:nvPicPr>
          <p:cNvPr id="464" name="Google Shape;464;p61"/>
          <p:cNvPicPr preferRelativeResize="0"/>
          <p:nvPr/>
        </p:nvPicPr>
        <p:blipFill>
          <a:blip r:embed="rId3">
            <a:alphaModFix/>
          </a:blip>
          <a:stretch>
            <a:fillRect/>
          </a:stretch>
        </p:blipFill>
        <p:spPr>
          <a:xfrm>
            <a:off x="7399802" y="4364501"/>
            <a:ext cx="3915765" cy="2493500"/>
          </a:xfrm>
          <a:prstGeom prst="rect">
            <a:avLst/>
          </a:prstGeom>
          <a:noFill/>
          <a:ln>
            <a:noFill/>
          </a:ln>
        </p:spPr>
      </p:pic>
      <p:pic>
        <p:nvPicPr>
          <p:cNvPr id="465" name="Google Shape;465;p61"/>
          <p:cNvPicPr preferRelativeResize="0"/>
          <p:nvPr/>
        </p:nvPicPr>
        <p:blipFill>
          <a:blip r:embed="rId4">
            <a:alphaModFix/>
          </a:blip>
          <a:stretch>
            <a:fillRect/>
          </a:stretch>
        </p:blipFill>
        <p:spPr>
          <a:xfrm>
            <a:off x="1153202" y="4364502"/>
            <a:ext cx="3915765" cy="2493500"/>
          </a:xfrm>
          <a:prstGeom prst="rect">
            <a:avLst/>
          </a:prstGeom>
          <a:noFill/>
          <a:ln>
            <a:noFill/>
          </a:ln>
        </p:spPr>
      </p:pic>
      <p:pic>
        <p:nvPicPr>
          <p:cNvPr id="466" name="Google Shape;466;p61"/>
          <p:cNvPicPr preferRelativeResize="0"/>
          <p:nvPr/>
        </p:nvPicPr>
        <p:blipFill>
          <a:blip r:embed="rId5">
            <a:alphaModFix/>
          </a:blip>
          <a:stretch>
            <a:fillRect/>
          </a:stretch>
        </p:blipFill>
        <p:spPr>
          <a:xfrm>
            <a:off x="7664234" y="1626600"/>
            <a:ext cx="3651343" cy="2336000"/>
          </a:xfrm>
          <a:prstGeom prst="rect">
            <a:avLst/>
          </a:prstGeom>
          <a:noFill/>
          <a:ln>
            <a:noFill/>
          </a:ln>
        </p:spPr>
      </p:pic>
      <p:pic>
        <p:nvPicPr>
          <p:cNvPr id="467" name="Google Shape;467;p61"/>
          <p:cNvPicPr preferRelativeResize="0"/>
          <p:nvPr/>
        </p:nvPicPr>
        <p:blipFill>
          <a:blip r:embed="rId4">
            <a:alphaModFix/>
          </a:blip>
          <a:stretch>
            <a:fillRect/>
          </a:stretch>
        </p:blipFill>
        <p:spPr>
          <a:xfrm>
            <a:off x="1153200" y="1547850"/>
            <a:ext cx="3915765" cy="24935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E7143-C7E7-FC5B-B81C-DF2E2A544AE0}"/>
              </a:ext>
            </a:extLst>
          </p:cNvPr>
          <p:cNvSpPr>
            <a:spLocks noGrp="1"/>
          </p:cNvSpPr>
          <p:nvPr>
            <p:ph type="title"/>
          </p:nvPr>
        </p:nvSpPr>
        <p:spPr>
          <a:xfrm>
            <a:off x="630936" y="4440365"/>
            <a:ext cx="4245864" cy="1722691"/>
          </a:xfrm>
        </p:spPr>
        <p:txBody>
          <a:bodyPr anchor="ctr">
            <a:normAutofit/>
          </a:bodyPr>
          <a:lstStyle/>
          <a:p>
            <a:r>
              <a:rPr lang="en-SG" sz="3800" dirty="0"/>
              <a:t>Benchmark: Linear Regression Model</a:t>
            </a:r>
          </a:p>
        </p:txBody>
      </p:sp>
      <p:pic>
        <p:nvPicPr>
          <p:cNvPr id="5" name="Google Shape;68;p15">
            <a:extLst>
              <a:ext uri="{FF2B5EF4-FFF2-40B4-BE49-F238E27FC236}">
                <a16:creationId xmlns:a16="http://schemas.microsoft.com/office/drawing/2014/main" id="{4A7B9B10-1875-BAA2-8EF0-4D4FDF2906D9}"/>
              </a:ext>
            </a:extLst>
          </p:cNvPr>
          <p:cNvPicPr preferRelativeResize="0"/>
          <p:nvPr/>
        </p:nvPicPr>
        <p:blipFill>
          <a:blip r:embed="rId2"/>
          <a:stretch>
            <a:fillRect/>
          </a:stretch>
        </p:blipFill>
        <p:spPr>
          <a:xfrm>
            <a:off x="1330369" y="320040"/>
            <a:ext cx="3737013" cy="3927031"/>
          </a:xfrm>
          <a:prstGeom prst="rect">
            <a:avLst/>
          </a:prstGeom>
          <a:noFill/>
        </p:spPr>
      </p:pic>
      <p:pic>
        <p:nvPicPr>
          <p:cNvPr id="4" name="Google Shape;69;p15">
            <a:extLst>
              <a:ext uri="{FF2B5EF4-FFF2-40B4-BE49-F238E27FC236}">
                <a16:creationId xmlns:a16="http://schemas.microsoft.com/office/drawing/2014/main" id="{D037080F-719E-0889-3942-31B3C20E4167}"/>
              </a:ext>
            </a:extLst>
          </p:cNvPr>
          <p:cNvPicPr preferRelativeResize="0"/>
          <p:nvPr/>
        </p:nvPicPr>
        <p:blipFill>
          <a:blip r:embed="rId3"/>
          <a:stretch>
            <a:fillRect/>
          </a:stretch>
        </p:blipFill>
        <p:spPr>
          <a:xfrm>
            <a:off x="7026560" y="320040"/>
            <a:ext cx="3927031" cy="3927031"/>
          </a:xfrm>
          <a:prstGeom prst="rect">
            <a:avLst/>
          </a:prstGeom>
          <a:noFill/>
        </p:spPr>
      </p:pic>
      <p:sp>
        <p:nvSpPr>
          <p:cNvPr id="25"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1EAD7-F527-DD36-AB48-7BD3E8844EEF}"/>
              </a:ext>
            </a:extLst>
          </p:cNvPr>
          <p:cNvSpPr>
            <a:spLocks noGrp="1"/>
          </p:cNvSpPr>
          <p:nvPr>
            <p:ph idx="1"/>
          </p:nvPr>
        </p:nvSpPr>
        <p:spPr>
          <a:xfrm>
            <a:off x="5333999" y="4440365"/>
            <a:ext cx="6214871" cy="1722691"/>
          </a:xfrm>
        </p:spPr>
        <p:txBody>
          <a:bodyPr anchor="ctr">
            <a:normAutofit/>
          </a:bodyPr>
          <a:lstStyle/>
          <a:p>
            <a:pPr marL="0" indent="0">
              <a:buNone/>
            </a:pPr>
            <a:r>
              <a:rPr lang="en-GB" sz="2200" dirty="0"/>
              <a:t>Based on correlation matrix, its unsurprising that Brent (BZ=F) is highly correlated to WTI (CL=F) with a correlation of 0.99</a:t>
            </a:r>
          </a:p>
          <a:p>
            <a:endParaRPr lang="en-SG" sz="2200" dirty="0"/>
          </a:p>
        </p:txBody>
      </p:sp>
    </p:spTree>
    <p:extLst>
      <p:ext uri="{BB962C8B-B14F-4D97-AF65-F5344CB8AC3E}">
        <p14:creationId xmlns:p14="http://schemas.microsoft.com/office/powerpoint/2010/main" val="441946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2"/>
          <p:cNvSpPr txBox="1">
            <a:spLocks noGrp="1"/>
          </p:cNvSpPr>
          <p:nvPr>
            <p:ph type="title"/>
          </p:nvPr>
        </p:nvSpPr>
        <p:spPr>
          <a:xfrm>
            <a:off x="415600" y="512667"/>
            <a:ext cx="11360800" cy="763600"/>
          </a:xfrm>
          <a:prstGeom prst="rect">
            <a:avLst/>
          </a:prstGeom>
        </p:spPr>
        <p:txBody>
          <a:bodyPr spcFirstLastPara="1" vert="horz" wrap="square" lIns="121900" tIns="121900" rIns="121900" bIns="121900" rtlCol="0" anchor="t" anchorCtr="0">
            <a:normAutofit fontScale="90000"/>
          </a:bodyPr>
          <a:lstStyle/>
          <a:p>
            <a:r>
              <a:rPr lang="en"/>
              <a:t>ARIMA</a:t>
            </a:r>
            <a:endParaRPr/>
          </a:p>
        </p:txBody>
      </p:sp>
      <p:sp>
        <p:nvSpPr>
          <p:cNvPr id="473" name="Google Shape;473;p62"/>
          <p:cNvSpPr txBox="1">
            <a:spLocks noGrp="1"/>
          </p:cNvSpPr>
          <p:nvPr>
            <p:ph type="body" idx="1"/>
          </p:nvPr>
        </p:nvSpPr>
        <p:spPr>
          <a:xfrm>
            <a:off x="415600" y="1151400"/>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1600"/>
              <a:t>We imported package from pmdarima and ran auto.arima with the following results </a:t>
            </a:r>
            <a:endParaRPr sz="1600"/>
          </a:p>
        </p:txBody>
      </p:sp>
      <p:pic>
        <p:nvPicPr>
          <p:cNvPr id="474" name="Google Shape;474;p62"/>
          <p:cNvPicPr preferRelativeResize="0"/>
          <p:nvPr/>
        </p:nvPicPr>
        <p:blipFill>
          <a:blip r:embed="rId3">
            <a:alphaModFix/>
          </a:blip>
          <a:stretch>
            <a:fillRect/>
          </a:stretch>
        </p:blipFill>
        <p:spPr>
          <a:xfrm>
            <a:off x="2585571" y="1670834"/>
            <a:ext cx="7020867" cy="50419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body" idx="1"/>
          </p:nvPr>
        </p:nvSpPr>
        <p:spPr>
          <a:xfrm>
            <a:off x="758700" y="838500"/>
            <a:ext cx="73172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867">
                <a:solidFill>
                  <a:schemeClr val="dk1"/>
                </a:solidFill>
                <a:latin typeface="Roboto"/>
                <a:ea typeface="Roboto"/>
                <a:cs typeface="Roboto"/>
                <a:sym typeface="Roboto"/>
              </a:rPr>
              <a:t>Let me summarize the parameters below:</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b="1" u="sng">
                <a:solidFill>
                  <a:schemeClr val="dk1"/>
                </a:solidFill>
                <a:latin typeface="Roboto"/>
                <a:ea typeface="Roboto"/>
                <a:cs typeface="Roboto"/>
                <a:sym typeface="Roboto"/>
              </a:rPr>
              <a:t>We are optimizing the MSE value by tweaking the hyperparameters below:</a:t>
            </a:r>
            <a:endParaRPr sz="867" b="1" u="sng">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1. # of lstm layer 1 : (32,512)</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2. # of lstm layer 2: (32,512) → i was thinking to separate layer 1 and layer 2 so that they can have diff number of units</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3. # of dense layer 1: (16, 256)</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4. Batch size: (100,200) → to add to tensor</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5. Learning rate: 0.01 to 0.005 → to add to tensor</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6. Optimizer: Adam, SGD → to add to tensor</a:t>
            </a:r>
            <a:endParaRPr sz="800">
              <a:solidFill>
                <a:schemeClr val="dk1"/>
              </a:solidFill>
            </a:endParaRPr>
          </a:p>
          <a:p>
            <a:pPr marL="0" indent="0">
              <a:spcBef>
                <a:spcPts val="1600"/>
              </a:spcBef>
              <a:buClr>
                <a:schemeClr val="dk1"/>
              </a:buClr>
              <a:buSzPts val="1100"/>
              <a:buNone/>
            </a:pPr>
            <a:r>
              <a:rPr lang="en" sz="867" b="1" u="sng">
                <a:solidFill>
                  <a:schemeClr val="dk1"/>
                </a:solidFill>
                <a:latin typeface="Roboto"/>
                <a:ea typeface="Roboto"/>
                <a:cs typeface="Roboto"/>
                <a:sym typeface="Roboto"/>
              </a:rPr>
              <a:t>Fixed Parameters:</a:t>
            </a:r>
            <a:endParaRPr sz="867" b="1" u="sng">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1. Loss function: Mean Squared Error</a:t>
            </a:r>
            <a:endParaRPr sz="867">
              <a:solidFill>
                <a:schemeClr val="dk1"/>
              </a:solidFill>
              <a:latin typeface="Roboto"/>
              <a:ea typeface="Roboto"/>
              <a:cs typeface="Roboto"/>
              <a:sym typeface="Roboto"/>
            </a:endParaRPr>
          </a:p>
          <a:p>
            <a:pPr marL="0" indent="0">
              <a:spcBef>
                <a:spcPts val="1600"/>
              </a:spcBef>
              <a:buClr>
                <a:schemeClr val="dk1"/>
              </a:buClr>
              <a:buSzPts val="1100"/>
              <a:buNone/>
            </a:pPr>
            <a:r>
              <a:rPr lang="en" sz="867">
                <a:solidFill>
                  <a:schemeClr val="dk1"/>
                </a:solidFill>
                <a:latin typeface="Roboto"/>
                <a:ea typeface="Roboto"/>
                <a:cs typeface="Roboto"/>
                <a:sym typeface="Roboto"/>
              </a:rPr>
              <a:t>2. # of dense layer 2: cannot be optimized cos have to be 1 layer</a:t>
            </a:r>
            <a:endParaRPr sz="867">
              <a:solidFill>
                <a:schemeClr val="dk1"/>
              </a:solidFill>
              <a:latin typeface="Roboto"/>
              <a:ea typeface="Roboto"/>
              <a:cs typeface="Roboto"/>
              <a:sym typeface="Roboto"/>
            </a:endParaRPr>
          </a:p>
          <a:p>
            <a:pPr marL="0" indent="0">
              <a:spcBef>
                <a:spcPts val="1600"/>
              </a:spcBef>
              <a:buNone/>
            </a:pPr>
            <a:r>
              <a:rPr lang="en" sz="867">
                <a:solidFill>
                  <a:schemeClr val="dk1"/>
                </a:solidFill>
                <a:latin typeface="Roboto"/>
                <a:ea typeface="Roboto"/>
                <a:cs typeface="Roboto"/>
                <a:sym typeface="Roboto"/>
              </a:rPr>
              <a:t>3. Epoch: set a fixed number: 50→ i think epoch dont need to be optimized. With the result, we can plot the loss and MSE with each epoch and see which epoch is the best</a:t>
            </a:r>
            <a:endParaRPr sz="867">
              <a:solidFill>
                <a:schemeClr val="dk1"/>
              </a:solidFill>
              <a:latin typeface="Roboto"/>
              <a:ea typeface="Roboto"/>
              <a:cs typeface="Roboto"/>
              <a:sym typeface="Roboto"/>
            </a:endParaRPr>
          </a:p>
          <a:p>
            <a:pPr marL="0" indent="0">
              <a:spcBef>
                <a:spcPts val="1600"/>
              </a:spcBef>
              <a:buNone/>
            </a:pPr>
            <a:r>
              <a:rPr lang="en" sz="867">
                <a:solidFill>
                  <a:schemeClr val="dk1"/>
                </a:solidFill>
                <a:latin typeface="Roboto"/>
                <a:ea typeface="Roboto"/>
                <a:cs typeface="Roboto"/>
                <a:sym typeface="Roboto"/>
              </a:rPr>
              <a:t>4. setting the activation function of 2nd LSTM layer to be ReLu</a:t>
            </a:r>
            <a:endParaRPr sz="867">
              <a:solidFill>
                <a:schemeClr val="dk1"/>
              </a:solidFill>
              <a:latin typeface="Roboto"/>
              <a:ea typeface="Roboto"/>
              <a:cs typeface="Roboto"/>
              <a:sym typeface="Roboto"/>
            </a:endParaRPr>
          </a:p>
          <a:p>
            <a:pPr marL="0" indent="0">
              <a:spcBef>
                <a:spcPts val="1600"/>
              </a:spcBef>
              <a:buNone/>
            </a:pPr>
            <a:r>
              <a:rPr lang="en" sz="867">
                <a:solidFill>
                  <a:schemeClr val="dk1"/>
                </a:solidFill>
                <a:latin typeface="Roboto"/>
                <a:ea typeface="Roboto"/>
                <a:cs typeface="Roboto"/>
                <a:sym typeface="Roboto"/>
              </a:rPr>
              <a:t>5. Look forward as 60</a:t>
            </a:r>
            <a:endParaRPr sz="867">
              <a:solidFill>
                <a:schemeClr val="dk1"/>
              </a:solidFill>
              <a:latin typeface="Roboto"/>
              <a:ea typeface="Roboto"/>
              <a:cs typeface="Roboto"/>
              <a:sym typeface="Roboto"/>
            </a:endParaRPr>
          </a:p>
          <a:p>
            <a:pPr marL="0" indent="0">
              <a:spcBef>
                <a:spcPts val="1600"/>
              </a:spcBef>
              <a:spcAft>
                <a:spcPts val="1600"/>
              </a:spcAft>
              <a:buNone/>
            </a:pPr>
            <a:r>
              <a:rPr lang="en" sz="867">
                <a:solidFill>
                  <a:schemeClr val="dk1"/>
                </a:solidFill>
                <a:highlight>
                  <a:srgbClr val="DCF8C5"/>
                </a:highlight>
                <a:latin typeface="Roboto"/>
                <a:ea typeface="Roboto"/>
                <a:cs typeface="Roboto"/>
                <a:sym typeface="Roboto"/>
              </a:rPr>
              <a:t>6. Add a loss function chart</a:t>
            </a:r>
            <a:endParaRPr sz="867">
              <a:solidFill>
                <a:schemeClr val="dk1"/>
              </a:solidFill>
              <a:highlight>
                <a:srgbClr val="DCF8C5"/>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Brent versus WTI Crude Price - Historical</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49A31E6-3E2C-779C-C494-B24E972409BE}"/>
              </a:ext>
            </a:extLst>
          </p:cNvPr>
          <p:cNvSpPr>
            <a:spLocks noGrp="1"/>
          </p:cNvSpPr>
          <p:nvPr>
            <p:ph idx="1"/>
          </p:nvPr>
        </p:nvSpPr>
        <p:spPr>
          <a:xfrm>
            <a:off x="7679129" y="2050558"/>
            <a:ext cx="3940378" cy="4114800"/>
          </a:xfrm>
        </p:spPr>
        <p:txBody>
          <a:bodyPr anchor="t">
            <a:normAutofit/>
          </a:bodyPr>
          <a:lstStyle/>
          <a:p>
            <a:pPr marL="0" indent="0">
              <a:buNone/>
            </a:pPr>
            <a:r>
              <a:rPr lang="en-GB" sz="1400" dirty="0"/>
              <a:t>Studies have shown that there were numerous occurrence of structural pair breakage between Brent and WTI throughout history.</a:t>
            </a:r>
            <a:r>
              <a:rPr lang="en-GB" sz="1400" baseline="30000" dirty="0"/>
              <a:t>1 2</a:t>
            </a:r>
          </a:p>
          <a:p>
            <a:pPr marL="0" indent="0">
              <a:buNone/>
            </a:pPr>
            <a:endParaRPr lang="en-GB" sz="1400" dirty="0"/>
          </a:p>
          <a:p>
            <a:pPr marL="0" indent="0">
              <a:buNone/>
            </a:pPr>
            <a:r>
              <a:rPr lang="en-GB" sz="1400" dirty="0"/>
              <a:t>Simple linear models may not be able to capture  exogenous factors </a:t>
            </a:r>
            <a:r>
              <a:rPr lang="en-GB" sz="1400" dirty="0" err="1"/>
              <a:t>ie</a:t>
            </a:r>
            <a:r>
              <a:rPr lang="en-GB" sz="1400" dirty="0"/>
              <a:t>. macroeconomics, geopolitical events, or market fundamentals.</a:t>
            </a:r>
          </a:p>
          <a:p>
            <a:pPr marL="0" indent="0">
              <a:buNone/>
            </a:pPr>
            <a:endParaRPr lang="en-GB" sz="1400" dirty="0"/>
          </a:p>
          <a:p>
            <a:pPr marL="0" indent="0">
              <a:buNone/>
            </a:pPr>
            <a:r>
              <a:rPr lang="en-GB" sz="1400" dirty="0"/>
              <a:t>Although the pair is closely related, linear models may not generalize well in scenarios such as market shocks and fluctuations.</a:t>
            </a:r>
          </a:p>
        </p:txBody>
      </p:sp>
      <p:pic>
        <p:nvPicPr>
          <p:cNvPr id="3" name="Google Shape;77;p16">
            <a:extLst>
              <a:ext uri="{FF2B5EF4-FFF2-40B4-BE49-F238E27FC236}">
                <a16:creationId xmlns:a16="http://schemas.microsoft.com/office/drawing/2014/main" id="{42D51F64-7F69-A262-C8EE-4EEF76CC9545}"/>
              </a:ext>
            </a:extLst>
          </p:cNvPr>
          <p:cNvPicPr preferRelativeResize="0"/>
          <p:nvPr/>
        </p:nvPicPr>
        <p:blipFill>
          <a:blip r:embed="rId2">
            <a:alphaModFix/>
          </a:blip>
          <a:stretch>
            <a:fillRect/>
          </a:stretch>
        </p:blipFill>
        <p:spPr>
          <a:xfrm>
            <a:off x="572493" y="2050558"/>
            <a:ext cx="7013568" cy="3878101"/>
          </a:xfrm>
          <a:prstGeom prst="rect">
            <a:avLst/>
          </a:prstGeom>
          <a:noFill/>
          <a:ln>
            <a:noFill/>
          </a:ln>
        </p:spPr>
      </p:pic>
      <p:sp>
        <p:nvSpPr>
          <p:cNvPr id="7" name="TextBox 6">
            <a:extLst>
              <a:ext uri="{FF2B5EF4-FFF2-40B4-BE49-F238E27FC236}">
                <a16:creationId xmlns:a16="http://schemas.microsoft.com/office/drawing/2014/main" id="{2E9EF8B7-2F65-41E9-1FD7-AE10D770257D}"/>
              </a:ext>
            </a:extLst>
          </p:cNvPr>
          <p:cNvSpPr txBox="1"/>
          <p:nvPr/>
        </p:nvSpPr>
        <p:spPr>
          <a:xfrm>
            <a:off x="572493" y="5990401"/>
            <a:ext cx="7352146" cy="338554"/>
          </a:xfrm>
          <a:prstGeom prst="rect">
            <a:avLst/>
          </a:prstGeom>
          <a:noFill/>
        </p:spPr>
        <p:txBody>
          <a:bodyPr wrap="square" rtlCol="0">
            <a:spAutoFit/>
          </a:bodyPr>
          <a:lstStyle/>
          <a:p>
            <a:r>
              <a:rPr lang="en-GB" sz="800" baseline="30000" dirty="0"/>
              <a:t>1</a:t>
            </a:r>
            <a:r>
              <a:rPr lang="en-GB" sz="800" dirty="0"/>
              <a:t>Buyuksahin, B., Lee, T. K., Moser, J. T., &amp; Robe, M. A. (2013). Physical markets, paper markets and the WTI-Brent spread. The Energy Journal, 34(3).</a:t>
            </a:r>
          </a:p>
          <a:p>
            <a:r>
              <a:rPr lang="en-GB" sz="800" baseline="30000" dirty="0"/>
              <a:t>2</a:t>
            </a:r>
            <a:r>
              <a:rPr lang="en-GB" sz="800" dirty="0"/>
              <a:t>Ruble, I., &amp; Powell, J. (2021). The Brent-WTI spread revisited: A novel approach. The Journal of Economic Asymmetries, 23, e00196.</a:t>
            </a:r>
          </a:p>
        </p:txBody>
      </p:sp>
    </p:spTree>
    <p:extLst>
      <p:ext uri="{BB962C8B-B14F-4D97-AF65-F5344CB8AC3E}">
        <p14:creationId xmlns:p14="http://schemas.microsoft.com/office/powerpoint/2010/main" val="210936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3F4AA-9457-DD48-EB10-D2BF1F380366}"/>
              </a:ext>
            </a:extLst>
          </p:cNvPr>
          <p:cNvSpPr>
            <a:spLocks noGrp="1"/>
          </p:cNvSpPr>
          <p:nvPr>
            <p:ph type="title"/>
          </p:nvPr>
        </p:nvSpPr>
        <p:spPr>
          <a:xfrm>
            <a:off x="572493" y="238539"/>
            <a:ext cx="11047013" cy="1434415"/>
          </a:xfrm>
        </p:spPr>
        <p:txBody>
          <a:bodyPr anchor="b">
            <a:normAutofit/>
          </a:bodyPr>
          <a:lstStyle/>
          <a:p>
            <a:pPr marL="0" indent="0">
              <a:buNone/>
            </a:pPr>
            <a:r>
              <a:rPr lang="en" sz="3200" dirty="0"/>
              <a:t>Brent versus WTI Crude Price – Linear Regression Model</a:t>
            </a:r>
            <a:endParaRPr lang="en-GB" sz="3000" dirty="0"/>
          </a:p>
        </p:txBody>
      </p:sp>
      <p:sp>
        <p:nvSpPr>
          <p:cNvPr id="5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91;p18">
            <a:extLst>
              <a:ext uri="{FF2B5EF4-FFF2-40B4-BE49-F238E27FC236}">
                <a16:creationId xmlns:a16="http://schemas.microsoft.com/office/drawing/2014/main" id="{6D12CC64-2D7B-B608-C9C8-ADB5BDF3F3B8}"/>
              </a:ext>
            </a:extLst>
          </p:cNvPr>
          <p:cNvPicPr preferRelativeResize="0"/>
          <p:nvPr/>
        </p:nvPicPr>
        <p:blipFill>
          <a:blip r:embed="rId2">
            <a:alphaModFix/>
          </a:blip>
          <a:stretch>
            <a:fillRect/>
          </a:stretch>
        </p:blipFill>
        <p:spPr>
          <a:xfrm>
            <a:off x="572494" y="1960365"/>
            <a:ext cx="8946812" cy="4299599"/>
          </a:xfrm>
          <a:prstGeom prst="rect">
            <a:avLst/>
          </a:prstGeom>
          <a:noFill/>
          <a:ln>
            <a:noFill/>
          </a:ln>
        </p:spPr>
      </p:pic>
      <p:pic>
        <p:nvPicPr>
          <p:cNvPr id="9" name="Google Shape;92;p18">
            <a:extLst>
              <a:ext uri="{FF2B5EF4-FFF2-40B4-BE49-F238E27FC236}">
                <a16:creationId xmlns:a16="http://schemas.microsoft.com/office/drawing/2014/main" id="{50C484BD-C2C1-011F-30F0-0789862FFC67}"/>
              </a:ext>
            </a:extLst>
          </p:cNvPr>
          <p:cNvPicPr preferRelativeResize="0"/>
          <p:nvPr/>
        </p:nvPicPr>
        <p:blipFill>
          <a:blip r:embed="rId3">
            <a:alphaModFix/>
          </a:blip>
          <a:stretch>
            <a:fillRect/>
          </a:stretch>
        </p:blipFill>
        <p:spPr>
          <a:xfrm>
            <a:off x="8458433" y="4678226"/>
            <a:ext cx="3266733" cy="1123967"/>
          </a:xfrm>
          <a:prstGeom prst="rect">
            <a:avLst/>
          </a:prstGeom>
          <a:noFill/>
          <a:ln>
            <a:noFill/>
          </a:ln>
        </p:spPr>
      </p:pic>
    </p:spTree>
    <p:extLst>
      <p:ext uri="{BB962C8B-B14F-4D97-AF65-F5344CB8AC3E}">
        <p14:creationId xmlns:p14="http://schemas.microsoft.com/office/powerpoint/2010/main" val="137311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E7143-C7E7-FC5B-B81C-DF2E2A544AE0}"/>
              </a:ext>
            </a:extLst>
          </p:cNvPr>
          <p:cNvSpPr>
            <a:spLocks noGrp="1"/>
          </p:cNvSpPr>
          <p:nvPr>
            <p:ph type="title"/>
          </p:nvPr>
        </p:nvSpPr>
        <p:spPr>
          <a:xfrm>
            <a:off x="630936" y="4440365"/>
            <a:ext cx="4245864" cy="1722691"/>
          </a:xfrm>
        </p:spPr>
        <p:txBody>
          <a:bodyPr anchor="ctr">
            <a:normAutofit/>
          </a:bodyPr>
          <a:lstStyle/>
          <a:p>
            <a:r>
              <a:rPr lang="en-SG" sz="3800" dirty="0"/>
              <a:t>Benchmark: ARIMA Model</a:t>
            </a:r>
          </a:p>
        </p:txBody>
      </p:sp>
      <p:sp>
        <p:nvSpPr>
          <p:cNvPr id="25"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1EAD7-F527-DD36-AB48-7BD3E8844EEF}"/>
              </a:ext>
            </a:extLst>
          </p:cNvPr>
          <p:cNvSpPr>
            <a:spLocks noGrp="1"/>
          </p:cNvSpPr>
          <p:nvPr>
            <p:ph idx="1"/>
          </p:nvPr>
        </p:nvSpPr>
        <p:spPr>
          <a:xfrm>
            <a:off x="5333999" y="4440365"/>
            <a:ext cx="6214871" cy="1722691"/>
          </a:xfrm>
        </p:spPr>
        <p:txBody>
          <a:bodyPr anchor="ctr">
            <a:normAutofit/>
          </a:bodyPr>
          <a:lstStyle/>
          <a:p>
            <a:pPr marL="0" indent="0">
              <a:buNone/>
            </a:pPr>
            <a:r>
              <a:rPr lang="en-GB" sz="2200" dirty="0"/>
              <a:t>As highlighted in many studies that linear models like GARCH and ARIMA struggles to effectively model market fluctuation and dynamics accurately.</a:t>
            </a:r>
            <a:r>
              <a:rPr lang="en-GB" sz="2200" baseline="30000" dirty="0"/>
              <a:t>3 4</a:t>
            </a:r>
          </a:p>
          <a:p>
            <a:endParaRPr lang="en-SG" sz="2200" dirty="0"/>
          </a:p>
        </p:txBody>
      </p:sp>
      <p:pic>
        <p:nvPicPr>
          <p:cNvPr id="6" name="Google Shape;99;p19">
            <a:extLst>
              <a:ext uri="{FF2B5EF4-FFF2-40B4-BE49-F238E27FC236}">
                <a16:creationId xmlns:a16="http://schemas.microsoft.com/office/drawing/2014/main" id="{97847497-E9D5-AB40-B719-19B48DEC81FB}"/>
              </a:ext>
            </a:extLst>
          </p:cNvPr>
          <p:cNvPicPr preferRelativeResize="0"/>
          <p:nvPr/>
        </p:nvPicPr>
        <p:blipFill>
          <a:blip r:embed="rId2">
            <a:alphaModFix/>
          </a:blip>
          <a:stretch>
            <a:fillRect/>
          </a:stretch>
        </p:blipFill>
        <p:spPr>
          <a:xfrm>
            <a:off x="630935" y="600742"/>
            <a:ext cx="6727305" cy="3690941"/>
          </a:xfrm>
          <a:prstGeom prst="rect">
            <a:avLst/>
          </a:prstGeom>
          <a:noFill/>
          <a:ln>
            <a:noFill/>
          </a:ln>
        </p:spPr>
      </p:pic>
      <p:sp>
        <p:nvSpPr>
          <p:cNvPr id="8" name="TextBox 7">
            <a:extLst>
              <a:ext uri="{FF2B5EF4-FFF2-40B4-BE49-F238E27FC236}">
                <a16:creationId xmlns:a16="http://schemas.microsoft.com/office/drawing/2014/main" id="{3DDDC013-E4B2-E80F-3602-6EBC636C3AA6}"/>
              </a:ext>
            </a:extLst>
          </p:cNvPr>
          <p:cNvSpPr txBox="1"/>
          <p:nvPr/>
        </p:nvSpPr>
        <p:spPr>
          <a:xfrm>
            <a:off x="7462982" y="2093032"/>
            <a:ext cx="4180242" cy="1815882"/>
          </a:xfrm>
          <a:prstGeom prst="rect">
            <a:avLst/>
          </a:prstGeom>
          <a:noFill/>
        </p:spPr>
        <p:txBody>
          <a:bodyPr wrap="square" rtlCol="0">
            <a:spAutoFit/>
          </a:bodyPr>
          <a:lstStyle/>
          <a:p>
            <a:r>
              <a:rPr lang="en-GB" sz="1400" b="1" dirty="0"/>
              <a:t>ARIMA(3,1,2) Model</a:t>
            </a:r>
          </a:p>
          <a:p>
            <a:endParaRPr lang="en-GB" sz="1400" dirty="0"/>
          </a:p>
          <a:p>
            <a:r>
              <a:rPr lang="en-GB" sz="1400" dirty="0"/>
              <a:t>0 explained variance and very high MSE and low R Squared </a:t>
            </a:r>
          </a:p>
          <a:p>
            <a:endParaRPr lang="en-GB" sz="1400" dirty="0"/>
          </a:p>
          <a:p>
            <a:r>
              <a:rPr lang="en-GB" sz="1400" dirty="0"/>
              <a:t>Insensitive to price fluctuations and shocks</a:t>
            </a:r>
          </a:p>
          <a:p>
            <a:endParaRPr lang="en-GB" sz="1400" dirty="0"/>
          </a:p>
          <a:p>
            <a:r>
              <a:rPr lang="en-GB" sz="1400" dirty="0"/>
              <a:t>Poor predictor for non-linear or long term forecast</a:t>
            </a:r>
          </a:p>
        </p:txBody>
      </p:sp>
      <p:sp>
        <p:nvSpPr>
          <p:cNvPr id="9" name="TextBox 8">
            <a:extLst>
              <a:ext uri="{FF2B5EF4-FFF2-40B4-BE49-F238E27FC236}">
                <a16:creationId xmlns:a16="http://schemas.microsoft.com/office/drawing/2014/main" id="{52DECF36-A793-AA93-FD32-9CB2E276854A}"/>
              </a:ext>
            </a:extLst>
          </p:cNvPr>
          <p:cNvSpPr txBox="1"/>
          <p:nvPr/>
        </p:nvSpPr>
        <p:spPr>
          <a:xfrm>
            <a:off x="5242813" y="5786562"/>
            <a:ext cx="6727306" cy="584775"/>
          </a:xfrm>
          <a:prstGeom prst="rect">
            <a:avLst/>
          </a:prstGeom>
          <a:noFill/>
        </p:spPr>
        <p:txBody>
          <a:bodyPr wrap="square" rtlCol="0">
            <a:spAutoFit/>
          </a:bodyPr>
          <a:lstStyle/>
          <a:p>
            <a:pPr algn="r"/>
            <a:r>
              <a:rPr lang="en-GB" sz="800" baseline="30000" dirty="0"/>
              <a:t>3</a:t>
            </a:r>
            <a:r>
              <a:rPr lang="en-GB" sz="800" dirty="0"/>
              <a:t>Siami-Namini, S., </a:t>
            </a:r>
            <a:r>
              <a:rPr lang="en-GB" sz="800" dirty="0" err="1"/>
              <a:t>Tavakoli</a:t>
            </a:r>
            <a:r>
              <a:rPr lang="en-GB" sz="800" dirty="0"/>
              <a:t>, N., &amp; </a:t>
            </a:r>
            <a:r>
              <a:rPr lang="en-GB" sz="800" dirty="0" err="1"/>
              <a:t>Namin</a:t>
            </a:r>
            <a:r>
              <a:rPr lang="en-GB" sz="800" dirty="0"/>
              <a:t>, A. S. (2018, December). A comparison of ARIMA and LSTM in forecasting time series. In 2018 17th IEEE international conference on machine learning and applications (ICMLA) (pp. 1394-1401). IEEE.</a:t>
            </a:r>
          </a:p>
          <a:p>
            <a:pPr algn="r"/>
            <a:r>
              <a:rPr lang="en-GB" sz="800" baseline="30000" dirty="0"/>
              <a:t>4</a:t>
            </a:r>
            <a:r>
              <a:rPr lang="en-GB" sz="800" dirty="0"/>
              <a:t>Majumder, M. M. R., &amp; Hossain, M. I. (2019, February). Limitation of ARIMA in extremely collapsed market: A proposed method. In 2019 International Conference on Electrical, Computer and Communication Engineering (ECCE) (pp. 1-5). IEEE.</a:t>
            </a:r>
          </a:p>
        </p:txBody>
      </p:sp>
      <p:pic>
        <p:nvPicPr>
          <p:cNvPr id="10" name="Google Shape;101;p19">
            <a:extLst>
              <a:ext uri="{FF2B5EF4-FFF2-40B4-BE49-F238E27FC236}">
                <a16:creationId xmlns:a16="http://schemas.microsoft.com/office/drawing/2014/main" id="{E133662F-9E60-6FD1-4A55-2E8D4262C435}"/>
              </a:ext>
            </a:extLst>
          </p:cNvPr>
          <p:cNvPicPr preferRelativeResize="0"/>
          <p:nvPr/>
        </p:nvPicPr>
        <p:blipFill rotWithShape="1">
          <a:blip r:embed="rId3">
            <a:alphaModFix/>
          </a:blip>
          <a:srcRect t="5802"/>
          <a:stretch/>
        </p:blipFill>
        <p:spPr>
          <a:xfrm>
            <a:off x="7462982" y="915391"/>
            <a:ext cx="2954400" cy="1103300"/>
          </a:xfrm>
          <a:prstGeom prst="rect">
            <a:avLst/>
          </a:prstGeom>
          <a:noFill/>
          <a:ln>
            <a:noFill/>
          </a:ln>
        </p:spPr>
      </p:pic>
    </p:spTree>
    <p:extLst>
      <p:ext uri="{BB962C8B-B14F-4D97-AF65-F5344CB8AC3E}">
        <p14:creationId xmlns:p14="http://schemas.microsoft.com/office/powerpoint/2010/main" val="3022112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lue and red cargo ship">
            <a:extLst>
              <a:ext uri="{FF2B5EF4-FFF2-40B4-BE49-F238E27FC236}">
                <a16:creationId xmlns:a16="http://schemas.microsoft.com/office/drawing/2014/main" id="{D0F639BF-6CE8-573E-C2AF-8F5AF61D6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2" t="9091" r="1958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D1C5C5A-4597-EE81-59C9-5580BCB548B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Preliminary Model Exploration</a:t>
            </a:r>
          </a:p>
        </p:txBody>
      </p:sp>
      <p:sp>
        <p:nvSpPr>
          <p:cNvPr id="5" name="Text Placeholder 4">
            <a:extLst>
              <a:ext uri="{FF2B5EF4-FFF2-40B4-BE49-F238E27FC236}">
                <a16:creationId xmlns:a16="http://schemas.microsoft.com/office/drawing/2014/main" id="{2088E53D-6DB1-B25C-E3F7-B091C79FA527}"/>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Fundamental data, related assets, Supplier default probability, and others</a:t>
            </a:r>
          </a:p>
        </p:txBody>
      </p:sp>
      <p:sp>
        <p:nvSpPr>
          <p:cNvPr id="3083" name="Rectangle 308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21456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4871</Words>
  <Application>Microsoft Office PowerPoint</Application>
  <PresentationFormat>Widescreen</PresentationFormat>
  <Paragraphs>518</Paragraphs>
  <Slides>51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Roboto</vt:lpstr>
      <vt:lpstr>Wingdings</vt:lpstr>
      <vt:lpstr>Office Theme</vt:lpstr>
      <vt:lpstr>Crude Oil Price Prediction</vt:lpstr>
      <vt:lpstr>Executive Summary</vt:lpstr>
      <vt:lpstr>Highly researched topic with limited success due to multiple factors influencing price movement, making prediction a complex task</vt:lpstr>
      <vt:lpstr>Benchmark Analysis</vt:lpstr>
      <vt:lpstr>Benchmark: Linear Regression Model</vt:lpstr>
      <vt:lpstr>Brent versus WTI Crude Price - Historical</vt:lpstr>
      <vt:lpstr>Brent versus WTI Crude Price – Linear Regression Model</vt:lpstr>
      <vt:lpstr>Benchmark: ARIMA Model</vt:lpstr>
      <vt:lpstr>Preliminary Model Exploration</vt:lpstr>
      <vt:lpstr>Features universe for preliminary exploration</vt:lpstr>
      <vt:lpstr>Features Selection</vt:lpstr>
      <vt:lpstr>Dimensionality Reduction</vt:lpstr>
      <vt:lpstr>Models Exploration</vt:lpstr>
      <vt:lpstr>Time Series Cross-Validation</vt:lpstr>
      <vt:lpstr>PowerPoint Presentation</vt:lpstr>
      <vt:lpstr>Reflection 1</vt:lpstr>
      <vt:lpstr>Deep-diving into LSTM Model</vt:lpstr>
      <vt:lpstr>Features Selections – 2 Hypotheses (1) </vt:lpstr>
      <vt:lpstr>Features Selections - 2 Hypotheses (2) </vt:lpstr>
      <vt:lpstr>Machine Learning Pipeline</vt:lpstr>
      <vt:lpstr>The unoptimized LSTM architecture</vt:lpstr>
      <vt:lpstr>Unoptimized model: Results from cross-validation</vt:lpstr>
      <vt:lpstr>Unoptimized model: Results from cross-validation</vt:lpstr>
      <vt:lpstr>Comparing unoptimized model test results</vt:lpstr>
      <vt:lpstr>Reflection</vt:lpstr>
      <vt:lpstr>Importance of Hyperparameter Tuning</vt:lpstr>
      <vt:lpstr>PowerPoint Presentation</vt:lpstr>
      <vt:lpstr>Learnt intuitions</vt:lpstr>
      <vt:lpstr>Grid Search</vt:lpstr>
      <vt:lpstr>Results after grid search (no regularization)</vt:lpstr>
      <vt:lpstr>Random Search</vt:lpstr>
      <vt:lpstr>List of hyperparameters to tune </vt:lpstr>
      <vt:lpstr>Results of Keras-Tuner for Model H1</vt:lpstr>
      <vt:lpstr>Results of Keras-Tuner for Model H2</vt:lpstr>
      <vt:lpstr>Evaluation of Keras-Tuner</vt:lpstr>
      <vt:lpstr>Bayesian Optimization</vt:lpstr>
      <vt:lpstr>Acquisition Functions</vt:lpstr>
      <vt:lpstr>Model H1: Comparison across different acquisition functions</vt:lpstr>
      <vt:lpstr>Model H2: Comparison across different acquisition functions</vt:lpstr>
      <vt:lpstr>Comparing test results</vt:lpstr>
      <vt:lpstr>Multiple Bayesian Optimizations</vt:lpstr>
      <vt:lpstr>Multiple Bayesian Optimizations</vt:lpstr>
      <vt:lpstr>PowerPoint Presentation</vt:lpstr>
      <vt:lpstr>Optimizers Comparison</vt:lpstr>
      <vt:lpstr>Conclusion</vt:lpstr>
      <vt:lpstr>PowerPoint Presentation</vt:lpstr>
      <vt:lpstr>Appendix</vt:lpstr>
      <vt:lpstr>Hypothesis 1 Loss Function</vt:lpstr>
      <vt:lpstr>Hypothesis 2 Loss Function</vt:lpstr>
      <vt:lpstr>ARIMA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Crude Oil Price Prediction</dc:title>
  <dc:creator>Caden Lee</dc:creator>
  <cp:lastModifiedBy>Caden Lee</cp:lastModifiedBy>
  <cp:revision>1</cp:revision>
  <dcterms:created xsi:type="dcterms:W3CDTF">2023-06-11T13:08:50Z</dcterms:created>
  <dcterms:modified xsi:type="dcterms:W3CDTF">2023-06-11T18:11:04Z</dcterms:modified>
</cp:coreProperties>
</file>